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931" r:id="rId2"/>
    <p:sldId id="984" r:id="rId3"/>
    <p:sldId id="986" r:id="rId4"/>
    <p:sldId id="992" r:id="rId5"/>
    <p:sldId id="993" r:id="rId6"/>
    <p:sldId id="1002" r:id="rId7"/>
    <p:sldId id="988" r:id="rId8"/>
    <p:sldId id="1003" r:id="rId9"/>
    <p:sldId id="999" r:id="rId10"/>
    <p:sldId id="1004" r:id="rId11"/>
    <p:sldId id="987" r:id="rId12"/>
    <p:sldId id="989" r:id="rId13"/>
    <p:sldId id="990" r:id="rId14"/>
    <p:sldId id="995" r:id="rId15"/>
    <p:sldId id="998" r:id="rId16"/>
    <p:sldId id="997" r:id="rId17"/>
    <p:sldId id="996" r:id="rId18"/>
    <p:sldId id="991" r:id="rId19"/>
    <p:sldId id="994" r:id="rId20"/>
    <p:sldId id="10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26" autoAdjust="0"/>
  </p:normalViewPr>
  <p:slideViewPr>
    <p:cSldViewPr snapToGrid="0">
      <p:cViewPr varScale="1">
        <p:scale>
          <a:sx n="76" d="100"/>
          <a:sy n="76" d="100"/>
        </p:scale>
        <p:origin x="91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tinos Ioannides" userId="3f99ce08-09ec-490b-9cd2-230929aeba01" providerId="ADAL" clId="{08347822-1746-48C2-A821-04BD13E7A83B}"/>
    <pc:docChg chg="custSel addSld modSld">
      <pc:chgData name="Constantinos Ioannides" userId="3f99ce08-09ec-490b-9cd2-230929aeba01" providerId="ADAL" clId="{08347822-1746-48C2-A821-04BD13E7A83B}" dt="2022-06-13T06:37:04.203" v="39"/>
      <pc:docMkLst>
        <pc:docMk/>
      </pc:docMkLst>
      <pc:sldChg chg="modSp mod">
        <pc:chgData name="Constantinos Ioannides" userId="3f99ce08-09ec-490b-9cd2-230929aeba01" providerId="ADAL" clId="{08347822-1746-48C2-A821-04BD13E7A83B}" dt="2022-06-07T15:44:48.603" v="21"/>
        <pc:sldMkLst>
          <pc:docMk/>
          <pc:sldMk cId="1238711796" sldId="992"/>
        </pc:sldMkLst>
        <pc:spChg chg="mod">
          <ac:chgData name="Constantinos Ioannides" userId="3f99ce08-09ec-490b-9cd2-230929aeba01" providerId="ADAL" clId="{08347822-1746-48C2-A821-04BD13E7A83B}" dt="2022-06-07T15:44:48.603" v="21"/>
          <ac:spMkLst>
            <pc:docMk/>
            <pc:sldMk cId="1238711796" sldId="992"/>
            <ac:spMk id="2" creationId="{0375192F-F7E2-DE4F-C619-48B950E6B8DC}"/>
          </ac:spMkLst>
        </pc:spChg>
      </pc:sldChg>
      <pc:sldChg chg="modSp mod">
        <pc:chgData name="Constantinos Ioannides" userId="3f99ce08-09ec-490b-9cd2-230929aeba01" providerId="ADAL" clId="{08347822-1746-48C2-A821-04BD13E7A83B}" dt="2022-06-07T15:44:43.955" v="20" actId="20577"/>
        <pc:sldMkLst>
          <pc:docMk/>
          <pc:sldMk cId="1781336750" sldId="993"/>
        </pc:sldMkLst>
        <pc:spChg chg="mod">
          <ac:chgData name="Constantinos Ioannides" userId="3f99ce08-09ec-490b-9cd2-230929aeba01" providerId="ADAL" clId="{08347822-1746-48C2-A821-04BD13E7A83B}" dt="2022-06-07T15:44:43.955" v="20" actId="20577"/>
          <ac:spMkLst>
            <pc:docMk/>
            <pc:sldMk cId="1781336750" sldId="993"/>
            <ac:spMk id="2" creationId="{8E02F7C5-A664-EB4D-AF8B-C2067079CF12}"/>
          </ac:spMkLst>
        </pc:spChg>
      </pc:sldChg>
      <pc:sldChg chg="modSp mod">
        <pc:chgData name="Constantinos Ioannides" userId="3f99ce08-09ec-490b-9cd2-230929aeba01" providerId="ADAL" clId="{08347822-1746-48C2-A821-04BD13E7A83B}" dt="2022-06-07T15:45:39.907" v="27" actId="20577"/>
        <pc:sldMkLst>
          <pc:docMk/>
          <pc:sldMk cId="3586142269" sldId="995"/>
        </pc:sldMkLst>
        <pc:spChg chg="mod">
          <ac:chgData name="Constantinos Ioannides" userId="3f99ce08-09ec-490b-9cd2-230929aeba01" providerId="ADAL" clId="{08347822-1746-48C2-A821-04BD13E7A83B}" dt="2022-06-07T15:45:39.907" v="27" actId="20577"/>
          <ac:spMkLst>
            <pc:docMk/>
            <pc:sldMk cId="3586142269" sldId="995"/>
            <ac:spMk id="2" creationId="{0C807123-F306-7372-E3E2-4B751DAF07FC}"/>
          </ac:spMkLst>
        </pc:spChg>
        <pc:picChg chg="mod">
          <ac:chgData name="Constantinos Ioannides" userId="3f99ce08-09ec-490b-9cd2-230929aeba01" providerId="ADAL" clId="{08347822-1746-48C2-A821-04BD13E7A83B}" dt="2022-06-07T15:45:17.499" v="24" actId="1076"/>
          <ac:picMkLst>
            <pc:docMk/>
            <pc:sldMk cId="3586142269" sldId="995"/>
            <ac:picMk id="4" creationId="{05494627-C0D0-773A-92D6-66FC9C9DF34C}"/>
          </ac:picMkLst>
        </pc:picChg>
      </pc:sldChg>
      <pc:sldChg chg="modSp mod">
        <pc:chgData name="Constantinos Ioannides" userId="3f99ce08-09ec-490b-9cd2-230929aeba01" providerId="ADAL" clId="{08347822-1746-48C2-A821-04BD13E7A83B}" dt="2022-06-07T15:46:03.382" v="34" actId="1076"/>
        <pc:sldMkLst>
          <pc:docMk/>
          <pc:sldMk cId="1156793375" sldId="996"/>
        </pc:sldMkLst>
        <pc:picChg chg="mod">
          <ac:chgData name="Constantinos Ioannides" userId="3f99ce08-09ec-490b-9cd2-230929aeba01" providerId="ADAL" clId="{08347822-1746-48C2-A821-04BD13E7A83B}" dt="2022-06-07T15:46:03.382" v="34" actId="1076"/>
          <ac:picMkLst>
            <pc:docMk/>
            <pc:sldMk cId="1156793375" sldId="996"/>
            <ac:picMk id="5" creationId="{68AA3914-44B2-F5BB-1334-78AD0869EBA9}"/>
          </ac:picMkLst>
        </pc:picChg>
      </pc:sldChg>
      <pc:sldChg chg="modSp mod">
        <pc:chgData name="Constantinos Ioannides" userId="3f99ce08-09ec-490b-9cd2-230929aeba01" providerId="ADAL" clId="{08347822-1746-48C2-A821-04BD13E7A83B}" dt="2022-06-07T15:45:47.250" v="33" actId="20577"/>
        <pc:sldMkLst>
          <pc:docMk/>
          <pc:sldMk cId="1414244859" sldId="997"/>
        </pc:sldMkLst>
        <pc:spChg chg="mod">
          <ac:chgData name="Constantinos Ioannides" userId="3f99ce08-09ec-490b-9cd2-230929aeba01" providerId="ADAL" clId="{08347822-1746-48C2-A821-04BD13E7A83B}" dt="2022-06-07T15:45:47.250" v="33" actId="20577"/>
          <ac:spMkLst>
            <pc:docMk/>
            <pc:sldMk cId="1414244859" sldId="997"/>
            <ac:spMk id="2" creationId="{4532AADE-02C1-1701-DC96-EC9E4AA12FBC}"/>
          </ac:spMkLst>
        </pc:spChg>
      </pc:sldChg>
      <pc:sldChg chg="modSp mod">
        <pc:chgData name="Constantinos Ioannides" userId="3f99ce08-09ec-490b-9cd2-230929aeba01" providerId="ADAL" clId="{08347822-1746-48C2-A821-04BD13E7A83B}" dt="2022-06-07T15:45:43.187" v="30" actId="20577"/>
        <pc:sldMkLst>
          <pc:docMk/>
          <pc:sldMk cId="2334855534" sldId="998"/>
        </pc:sldMkLst>
        <pc:spChg chg="mod">
          <ac:chgData name="Constantinos Ioannides" userId="3f99ce08-09ec-490b-9cd2-230929aeba01" providerId="ADAL" clId="{08347822-1746-48C2-A821-04BD13E7A83B}" dt="2022-06-07T15:45:43.187" v="30" actId="20577"/>
          <ac:spMkLst>
            <pc:docMk/>
            <pc:sldMk cId="2334855534" sldId="998"/>
            <ac:spMk id="2" creationId="{C372E57C-D126-F86B-3E44-F3BE7E535A39}"/>
          </ac:spMkLst>
        </pc:spChg>
      </pc:sldChg>
      <pc:sldChg chg="modSp mod">
        <pc:chgData name="Constantinos Ioannides" userId="3f99ce08-09ec-490b-9cd2-230929aeba01" providerId="ADAL" clId="{08347822-1746-48C2-A821-04BD13E7A83B}" dt="2022-06-07T15:45:05.119" v="23" actId="1076"/>
        <pc:sldMkLst>
          <pc:docMk/>
          <pc:sldMk cId="1543036815" sldId="999"/>
        </pc:sldMkLst>
        <pc:picChg chg="mod">
          <ac:chgData name="Constantinos Ioannides" userId="3f99ce08-09ec-490b-9cd2-230929aeba01" providerId="ADAL" clId="{08347822-1746-48C2-A821-04BD13E7A83B}" dt="2022-06-07T15:45:05.119" v="23" actId="1076"/>
          <ac:picMkLst>
            <pc:docMk/>
            <pc:sldMk cId="1543036815" sldId="999"/>
            <ac:picMk id="4" creationId="{A0787FA9-80CA-A7F0-643D-0B51CC8CAE42}"/>
          </ac:picMkLst>
        </pc:picChg>
      </pc:sldChg>
      <pc:sldChg chg="delSp modSp mod">
        <pc:chgData name="Constantinos Ioannides" userId="3f99ce08-09ec-490b-9cd2-230929aeba01" providerId="ADAL" clId="{08347822-1746-48C2-A821-04BD13E7A83B}" dt="2022-06-07T15:52:59.249" v="36" actId="20577"/>
        <pc:sldMkLst>
          <pc:docMk/>
          <pc:sldMk cId="299725703" sldId="1000"/>
        </pc:sldMkLst>
        <pc:spChg chg="mod">
          <ac:chgData name="Constantinos Ioannides" userId="3f99ce08-09ec-490b-9cd2-230929aeba01" providerId="ADAL" clId="{08347822-1746-48C2-A821-04BD13E7A83B}" dt="2022-06-07T15:52:59.249" v="36" actId="20577"/>
          <ac:spMkLst>
            <pc:docMk/>
            <pc:sldMk cId="299725703" sldId="1000"/>
            <ac:spMk id="2" creationId="{BF46B14C-2072-6EAC-9DEB-CB5242291E98}"/>
          </ac:spMkLst>
        </pc:spChg>
        <pc:spChg chg="del">
          <ac:chgData name="Constantinos Ioannides" userId="3f99ce08-09ec-490b-9cd2-230929aeba01" providerId="ADAL" clId="{08347822-1746-48C2-A821-04BD13E7A83B}" dt="2022-06-07T15:46:40.246" v="35" actId="478"/>
          <ac:spMkLst>
            <pc:docMk/>
            <pc:sldMk cId="299725703" sldId="1000"/>
            <ac:spMk id="3" creationId="{38A6F8A6-D122-5BB8-49B4-55B006D11832}"/>
          </ac:spMkLst>
        </pc:spChg>
      </pc:sldChg>
      <pc:sldChg chg="add">
        <pc:chgData name="Constantinos Ioannides" userId="3f99ce08-09ec-490b-9cd2-230929aeba01" providerId="ADAL" clId="{08347822-1746-48C2-A821-04BD13E7A83B}" dt="2022-06-13T06:36:27.123" v="37"/>
        <pc:sldMkLst>
          <pc:docMk/>
          <pc:sldMk cId="2695249959" sldId="1002"/>
        </pc:sldMkLst>
      </pc:sldChg>
      <pc:sldChg chg="add">
        <pc:chgData name="Constantinos Ioannides" userId="3f99ce08-09ec-490b-9cd2-230929aeba01" providerId="ADAL" clId="{08347822-1746-48C2-A821-04BD13E7A83B}" dt="2022-06-13T06:36:38.443" v="38"/>
        <pc:sldMkLst>
          <pc:docMk/>
          <pc:sldMk cId="1009305459" sldId="1003"/>
        </pc:sldMkLst>
      </pc:sldChg>
      <pc:sldChg chg="add">
        <pc:chgData name="Constantinos Ioannides" userId="3f99ce08-09ec-490b-9cd2-230929aeba01" providerId="ADAL" clId="{08347822-1746-48C2-A821-04BD13E7A83B}" dt="2022-06-13T06:37:04.203" v="39"/>
        <pc:sldMkLst>
          <pc:docMk/>
          <pc:sldMk cId="3009282371" sldId="1004"/>
        </pc:sldMkLst>
      </pc:sldChg>
    </pc:docChg>
  </pc:docChgLst>
  <pc:docChgLst>
    <pc:chgData name="Constantinos Ioannides" userId="3f99ce08-09ec-490b-9cd2-230929aeba01" providerId="ADAL" clId="{382CF08D-E458-4078-B5E7-A4322DB90466}"/>
    <pc:docChg chg="undo custSel addSld delSld modSld sldOrd">
      <pc:chgData name="Constantinos Ioannides" userId="3f99ce08-09ec-490b-9cd2-230929aeba01" providerId="ADAL" clId="{382CF08D-E458-4078-B5E7-A4322DB90466}" dt="2022-06-10T10:30:33.082" v="927" actId="1035"/>
      <pc:docMkLst>
        <pc:docMk/>
      </pc:docMkLst>
      <pc:sldChg chg="del">
        <pc:chgData name="Constantinos Ioannides" userId="3f99ce08-09ec-490b-9cd2-230929aeba01" providerId="ADAL" clId="{382CF08D-E458-4078-B5E7-A4322DB90466}" dt="2022-06-07T08:48:54.519" v="719" actId="47"/>
        <pc:sldMkLst>
          <pc:docMk/>
          <pc:sldMk cId="3804109154" sldId="540"/>
        </pc:sldMkLst>
      </pc:sldChg>
      <pc:sldChg chg="del">
        <pc:chgData name="Constantinos Ioannides" userId="3f99ce08-09ec-490b-9cd2-230929aeba01" providerId="ADAL" clId="{382CF08D-E458-4078-B5E7-A4322DB90466}" dt="2022-06-07T08:48:54.183" v="718" actId="47"/>
        <pc:sldMkLst>
          <pc:docMk/>
          <pc:sldMk cId="3787099141" sldId="887"/>
        </pc:sldMkLst>
      </pc:sldChg>
      <pc:sldChg chg="del">
        <pc:chgData name="Constantinos Ioannides" userId="3f99ce08-09ec-490b-9cd2-230929aeba01" providerId="ADAL" clId="{382CF08D-E458-4078-B5E7-A4322DB90466}" dt="2022-06-07T08:48:53.153" v="716" actId="47"/>
        <pc:sldMkLst>
          <pc:docMk/>
          <pc:sldMk cId="2620903458" sldId="891"/>
        </pc:sldMkLst>
      </pc:sldChg>
      <pc:sldChg chg="del">
        <pc:chgData name="Constantinos Ioannides" userId="3f99ce08-09ec-490b-9cd2-230929aeba01" providerId="ADAL" clId="{382CF08D-E458-4078-B5E7-A4322DB90466}" dt="2022-06-06T07:28:22.440" v="141" actId="47"/>
        <pc:sldMkLst>
          <pc:docMk/>
          <pc:sldMk cId="2728182284" sldId="892"/>
        </pc:sldMkLst>
      </pc:sldChg>
      <pc:sldChg chg="del">
        <pc:chgData name="Constantinos Ioannides" userId="3f99ce08-09ec-490b-9cd2-230929aeba01" providerId="ADAL" clId="{382CF08D-E458-4078-B5E7-A4322DB90466}" dt="2022-06-07T08:48:55.714" v="723" actId="47"/>
        <pc:sldMkLst>
          <pc:docMk/>
          <pc:sldMk cId="3921593177" sldId="893"/>
        </pc:sldMkLst>
      </pc:sldChg>
      <pc:sldChg chg="del">
        <pc:chgData name="Constantinos Ioannides" userId="3f99ce08-09ec-490b-9cd2-230929aeba01" providerId="ADAL" clId="{382CF08D-E458-4078-B5E7-A4322DB90466}" dt="2022-06-07T08:48:55.396" v="721" actId="47"/>
        <pc:sldMkLst>
          <pc:docMk/>
          <pc:sldMk cId="729138945" sldId="896"/>
        </pc:sldMkLst>
      </pc:sldChg>
      <pc:sldChg chg="del">
        <pc:chgData name="Constantinos Ioannides" userId="3f99ce08-09ec-490b-9cd2-230929aeba01" providerId="ADAL" clId="{382CF08D-E458-4078-B5E7-A4322DB90466}" dt="2022-06-07T08:48:55.521" v="722" actId="47"/>
        <pc:sldMkLst>
          <pc:docMk/>
          <pc:sldMk cId="3748825962" sldId="897"/>
        </pc:sldMkLst>
      </pc:sldChg>
      <pc:sldChg chg="addSp delSp modSp mod">
        <pc:chgData name="Constantinos Ioannides" userId="3f99ce08-09ec-490b-9cd2-230929aeba01" providerId="ADAL" clId="{382CF08D-E458-4078-B5E7-A4322DB90466}" dt="2022-06-10T10:24:49.962" v="868" actId="2711"/>
        <pc:sldMkLst>
          <pc:docMk/>
          <pc:sldMk cId="3656856948" sldId="931"/>
        </pc:sldMkLst>
        <pc:spChg chg="add del mod">
          <ac:chgData name="Constantinos Ioannides" userId="3f99ce08-09ec-490b-9cd2-230929aeba01" providerId="ADAL" clId="{382CF08D-E458-4078-B5E7-A4322DB90466}" dt="2022-06-10T10:21:57.994" v="793" actId="21"/>
          <ac:spMkLst>
            <pc:docMk/>
            <pc:sldMk cId="3656856948" sldId="931"/>
            <ac:spMk id="3" creationId="{7A551C72-7DB0-4CCA-218E-7B3A80FE2F52}"/>
          </ac:spMkLst>
        </pc:spChg>
        <pc:spChg chg="add mod">
          <ac:chgData name="Constantinos Ioannides" userId="3f99ce08-09ec-490b-9cd2-230929aeba01" providerId="ADAL" clId="{382CF08D-E458-4078-B5E7-A4322DB90466}" dt="2022-06-10T10:24:49.962" v="868" actId="2711"/>
          <ac:spMkLst>
            <pc:docMk/>
            <pc:sldMk cId="3656856948" sldId="931"/>
            <ac:spMk id="7" creationId="{BCE3E72C-5A29-00B4-3EB8-A0AFE8EFD5FF}"/>
          </ac:spMkLst>
        </pc:spChg>
        <pc:picChg chg="add mod">
          <ac:chgData name="Constantinos Ioannides" userId="3f99ce08-09ec-490b-9cd2-230929aeba01" providerId="ADAL" clId="{382CF08D-E458-4078-B5E7-A4322DB90466}" dt="2022-06-10T10:22:20.599" v="796" actId="1076"/>
          <ac:picMkLst>
            <pc:docMk/>
            <pc:sldMk cId="3656856948" sldId="931"/>
            <ac:picMk id="5" creationId="{5A972CA8-7EDD-02D6-21C7-8968C834AFE1}"/>
          </ac:picMkLst>
        </pc:picChg>
        <pc:picChg chg="mod">
          <ac:chgData name="Constantinos Ioannides" userId="3f99ce08-09ec-490b-9cd2-230929aeba01" providerId="ADAL" clId="{382CF08D-E458-4078-B5E7-A4322DB90466}" dt="2022-06-10T10:24:14.929" v="846" actId="1076"/>
          <ac:picMkLst>
            <pc:docMk/>
            <pc:sldMk cId="3656856948" sldId="931"/>
            <ac:picMk id="6" creationId="{89E1D5AD-B28D-4A0F-8432-3810F9BA99EE}"/>
          </ac:picMkLst>
        </pc:picChg>
      </pc:sldChg>
      <pc:sldChg chg="del">
        <pc:chgData name="Constantinos Ioannides" userId="3f99ce08-09ec-490b-9cd2-230929aeba01" providerId="ADAL" clId="{382CF08D-E458-4078-B5E7-A4322DB90466}" dt="2022-06-07T08:48:53.786" v="717" actId="47"/>
        <pc:sldMkLst>
          <pc:docMk/>
          <pc:sldMk cId="2610857362" sldId="932"/>
        </pc:sldMkLst>
      </pc:sldChg>
      <pc:sldChg chg="del">
        <pc:chgData name="Constantinos Ioannides" userId="3f99ce08-09ec-490b-9cd2-230929aeba01" providerId="ADAL" clId="{382CF08D-E458-4078-B5E7-A4322DB90466}" dt="2022-06-07T08:48:56.178" v="724" actId="47"/>
        <pc:sldMkLst>
          <pc:docMk/>
          <pc:sldMk cId="3769028992" sldId="972"/>
        </pc:sldMkLst>
      </pc:sldChg>
      <pc:sldChg chg="del">
        <pc:chgData name="Constantinos Ioannides" userId="3f99ce08-09ec-490b-9cd2-230929aeba01" providerId="ADAL" clId="{382CF08D-E458-4078-B5E7-A4322DB90466}" dt="2022-06-07T08:48:56.785" v="725" actId="47"/>
        <pc:sldMkLst>
          <pc:docMk/>
          <pc:sldMk cId="1972867664" sldId="974"/>
        </pc:sldMkLst>
      </pc:sldChg>
      <pc:sldChg chg="del">
        <pc:chgData name="Constantinos Ioannides" userId="3f99ce08-09ec-490b-9cd2-230929aeba01" providerId="ADAL" clId="{382CF08D-E458-4078-B5E7-A4322DB90466}" dt="2022-06-07T08:48:09.712" v="712" actId="47"/>
        <pc:sldMkLst>
          <pc:docMk/>
          <pc:sldMk cId="612154132" sldId="976"/>
        </pc:sldMkLst>
      </pc:sldChg>
      <pc:sldChg chg="del">
        <pc:chgData name="Constantinos Ioannides" userId="3f99ce08-09ec-490b-9cd2-230929aeba01" providerId="ADAL" clId="{382CF08D-E458-4078-B5E7-A4322DB90466}" dt="2022-06-07T08:48:07.244" v="711" actId="47"/>
        <pc:sldMkLst>
          <pc:docMk/>
          <pc:sldMk cId="3569907267" sldId="978"/>
        </pc:sldMkLst>
      </pc:sldChg>
      <pc:sldChg chg="del">
        <pc:chgData name="Constantinos Ioannides" userId="3f99ce08-09ec-490b-9cd2-230929aeba01" providerId="ADAL" clId="{382CF08D-E458-4078-B5E7-A4322DB90466}" dt="2022-06-07T08:48:54.854" v="720" actId="47"/>
        <pc:sldMkLst>
          <pc:docMk/>
          <pc:sldMk cId="4219895137" sldId="979"/>
        </pc:sldMkLst>
      </pc:sldChg>
      <pc:sldChg chg="del">
        <pc:chgData name="Constantinos Ioannides" userId="3f99ce08-09ec-490b-9cd2-230929aeba01" providerId="ADAL" clId="{382CF08D-E458-4078-B5E7-A4322DB90466}" dt="2022-06-06T07:26:31.027" v="140" actId="47"/>
        <pc:sldMkLst>
          <pc:docMk/>
          <pc:sldMk cId="3741359727" sldId="983"/>
        </pc:sldMkLst>
      </pc:sldChg>
      <pc:sldChg chg="addSp delSp modSp mod">
        <pc:chgData name="Constantinos Ioannides" userId="3f99ce08-09ec-490b-9cd2-230929aeba01" providerId="ADAL" clId="{382CF08D-E458-4078-B5E7-A4322DB90466}" dt="2022-06-06T05:37:26.083" v="7" actId="1076"/>
        <pc:sldMkLst>
          <pc:docMk/>
          <pc:sldMk cId="74404325" sldId="984"/>
        </pc:sldMkLst>
        <pc:graphicFrameChg chg="del">
          <ac:chgData name="Constantinos Ioannides" userId="3f99ce08-09ec-490b-9cd2-230929aeba01" providerId="ADAL" clId="{382CF08D-E458-4078-B5E7-A4322DB90466}" dt="2022-06-06T05:37:02.267" v="0" actId="478"/>
          <ac:graphicFrameMkLst>
            <pc:docMk/>
            <pc:sldMk cId="74404325" sldId="984"/>
            <ac:graphicFrameMk id="10" creationId="{5FDB8C3D-3A6F-0D06-BDF6-28911A495AF3}"/>
          </ac:graphicFrameMkLst>
        </pc:graphicFrameChg>
        <pc:picChg chg="add mod">
          <ac:chgData name="Constantinos Ioannides" userId="3f99ce08-09ec-490b-9cd2-230929aeba01" providerId="ADAL" clId="{382CF08D-E458-4078-B5E7-A4322DB90466}" dt="2022-06-06T05:37:26.083" v="7" actId="1076"/>
          <ac:picMkLst>
            <pc:docMk/>
            <pc:sldMk cId="74404325" sldId="984"/>
            <ac:picMk id="2" creationId="{28B0974C-D1B4-D71B-4A3F-6B782DB4D02C}"/>
          </ac:picMkLst>
        </pc:picChg>
      </pc:sldChg>
      <pc:sldChg chg="modSp">
        <pc:chgData name="Constantinos Ioannides" userId="3f99ce08-09ec-490b-9cd2-230929aeba01" providerId="ADAL" clId="{382CF08D-E458-4078-B5E7-A4322DB90466}" dt="2022-06-06T13:04:56.086" v="383" actId="20577"/>
        <pc:sldMkLst>
          <pc:docMk/>
          <pc:sldMk cId="2059806103" sldId="986"/>
        </pc:sldMkLst>
        <pc:graphicFrameChg chg="mod">
          <ac:chgData name="Constantinos Ioannides" userId="3f99ce08-09ec-490b-9cd2-230929aeba01" providerId="ADAL" clId="{382CF08D-E458-4078-B5E7-A4322DB90466}" dt="2022-06-06T13:04:56.086" v="383" actId="20577"/>
          <ac:graphicFrameMkLst>
            <pc:docMk/>
            <pc:sldMk cId="2059806103" sldId="986"/>
            <ac:graphicFrameMk id="4" creationId="{5DA3C5C1-7058-79E0-4E3C-3ACEF0688582}"/>
          </ac:graphicFrameMkLst>
        </pc:graphicFrameChg>
      </pc:sldChg>
      <pc:sldChg chg="modSp mod modAnim">
        <pc:chgData name="Constantinos Ioannides" userId="3f99ce08-09ec-490b-9cd2-230929aeba01" providerId="ADAL" clId="{382CF08D-E458-4078-B5E7-A4322DB90466}" dt="2022-06-06T07:26:07.174" v="139" actId="27636"/>
        <pc:sldMkLst>
          <pc:docMk/>
          <pc:sldMk cId="3157378088" sldId="987"/>
        </pc:sldMkLst>
        <pc:spChg chg="mod">
          <ac:chgData name="Constantinos Ioannides" userId="3f99ce08-09ec-490b-9cd2-230929aeba01" providerId="ADAL" clId="{382CF08D-E458-4078-B5E7-A4322DB90466}" dt="2022-06-06T07:26:07.174" v="139" actId="27636"/>
          <ac:spMkLst>
            <pc:docMk/>
            <pc:sldMk cId="3157378088" sldId="987"/>
            <ac:spMk id="6" creationId="{9AC0AD63-8378-2236-EFB5-F56CF89B9B85}"/>
          </ac:spMkLst>
        </pc:spChg>
      </pc:sldChg>
      <pc:sldChg chg="delSp modSp mod">
        <pc:chgData name="Constantinos Ioannides" userId="3f99ce08-09ec-490b-9cd2-230929aeba01" providerId="ADAL" clId="{382CF08D-E458-4078-B5E7-A4322DB90466}" dt="2022-06-07T08:44:06.229" v="596" actId="1076"/>
        <pc:sldMkLst>
          <pc:docMk/>
          <pc:sldMk cId="2575338195" sldId="988"/>
        </pc:sldMkLst>
        <pc:picChg chg="mod">
          <ac:chgData name="Constantinos Ioannides" userId="3f99ce08-09ec-490b-9cd2-230929aeba01" providerId="ADAL" clId="{382CF08D-E458-4078-B5E7-A4322DB90466}" dt="2022-06-07T08:44:06.229" v="596" actId="1076"/>
          <ac:picMkLst>
            <pc:docMk/>
            <pc:sldMk cId="2575338195" sldId="988"/>
            <ac:picMk id="9" creationId="{7A6291CC-4063-2668-93A4-954EE898D797}"/>
          </ac:picMkLst>
        </pc:picChg>
        <pc:picChg chg="mod">
          <ac:chgData name="Constantinos Ioannides" userId="3f99ce08-09ec-490b-9cd2-230929aeba01" providerId="ADAL" clId="{382CF08D-E458-4078-B5E7-A4322DB90466}" dt="2022-06-07T08:44:01.495" v="593" actId="1076"/>
          <ac:picMkLst>
            <pc:docMk/>
            <pc:sldMk cId="2575338195" sldId="988"/>
            <ac:picMk id="11" creationId="{824D1041-0DBA-911C-E75E-5A7548E6272A}"/>
          </ac:picMkLst>
        </pc:picChg>
        <pc:picChg chg="del">
          <ac:chgData name="Constantinos Ioannides" userId="3f99ce08-09ec-490b-9cd2-230929aeba01" providerId="ADAL" clId="{382CF08D-E458-4078-B5E7-A4322DB90466}" dt="2022-06-07T08:43:40.268" v="586" actId="21"/>
          <ac:picMkLst>
            <pc:docMk/>
            <pc:sldMk cId="2575338195" sldId="988"/>
            <ac:picMk id="15" creationId="{5C4AE664-51A5-9AB3-4427-17F3044DD0AE}"/>
          </ac:picMkLst>
        </pc:picChg>
      </pc:sldChg>
      <pc:sldChg chg="addSp delSp modSp mod">
        <pc:chgData name="Constantinos Ioannides" userId="3f99ce08-09ec-490b-9cd2-230929aeba01" providerId="ADAL" clId="{382CF08D-E458-4078-B5E7-A4322DB90466}" dt="2022-06-07T08:52:46.954" v="746" actId="20577"/>
        <pc:sldMkLst>
          <pc:docMk/>
          <pc:sldMk cId="3546449438" sldId="989"/>
        </pc:sldMkLst>
        <pc:spChg chg="mod">
          <ac:chgData name="Constantinos Ioannides" userId="3f99ce08-09ec-490b-9cd2-230929aeba01" providerId="ADAL" clId="{382CF08D-E458-4078-B5E7-A4322DB90466}" dt="2022-06-06T07:22:19.633" v="33" actId="20577"/>
          <ac:spMkLst>
            <pc:docMk/>
            <pc:sldMk cId="3546449438" sldId="989"/>
            <ac:spMk id="2" creationId="{27E383CA-AB86-7652-D2B9-09887685F88B}"/>
          </ac:spMkLst>
        </pc:spChg>
        <pc:spChg chg="add mod">
          <ac:chgData name="Constantinos Ioannides" userId="3f99ce08-09ec-490b-9cd2-230929aeba01" providerId="ADAL" clId="{382CF08D-E458-4078-B5E7-A4322DB90466}" dt="2022-06-07T08:52:46.954" v="746" actId="20577"/>
          <ac:spMkLst>
            <pc:docMk/>
            <pc:sldMk cId="3546449438" sldId="989"/>
            <ac:spMk id="6" creationId="{E6BCFFC3-1766-A0E9-D2A1-A0A62DC4BFEA}"/>
          </ac:spMkLst>
        </pc:spChg>
        <pc:picChg chg="del mod ord">
          <ac:chgData name="Constantinos Ioannides" userId="3f99ce08-09ec-490b-9cd2-230929aeba01" providerId="ADAL" clId="{382CF08D-E458-4078-B5E7-A4322DB90466}" dt="2022-06-06T13:13:48.956" v="414" actId="21"/>
          <ac:picMkLst>
            <pc:docMk/>
            <pc:sldMk cId="3546449438" sldId="989"/>
            <ac:picMk id="3" creationId="{7B719BAA-3CF3-93A7-C875-1F9E299DDC54}"/>
          </ac:picMkLst>
        </pc:picChg>
        <pc:picChg chg="add mod">
          <ac:chgData name="Constantinos Ioannides" userId="3f99ce08-09ec-490b-9cd2-230929aeba01" providerId="ADAL" clId="{382CF08D-E458-4078-B5E7-A4322DB90466}" dt="2022-06-07T08:52:44.086" v="744" actId="1076"/>
          <ac:picMkLst>
            <pc:docMk/>
            <pc:sldMk cId="3546449438" sldId="989"/>
            <ac:picMk id="7" creationId="{12030AFE-B614-FA67-EC99-D7F5FE67EC03}"/>
          </ac:picMkLst>
        </pc:picChg>
        <pc:picChg chg="add del mod">
          <ac:chgData name="Constantinos Ioannides" userId="3f99ce08-09ec-490b-9cd2-230929aeba01" providerId="ADAL" clId="{382CF08D-E458-4078-B5E7-A4322DB90466}" dt="2022-06-07T06:49:00.391" v="456" actId="21"/>
          <ac:picMkLst>
            <pc:docMk/>
            <pc:sldMk cId="3546449438" sldId="989"/>
            <ac:picMk id="8" creationId="{25C4ED48-3991-CAC3-121A-E6F8142DAED3}"/>
          </ac:picMkLst>
        </pc:picChg>
        <pc:picChg chg="add mod">
          <ac:chgData name="Constantinos Ioannides" userId="3f99ce08-09ec-490b-9cd2-230929aeba01" providerId="ADAL" clId="{382CF08D-E458-4078-B5E7-A4322DB90466}" dt="2022-06-07T06:49:50.291" v="473" actId="14100"/>
          <ac:picMkLst>
            <pc:docMk/>
            <pc:sldMk cId="3546449438" sldId="989"/>
            <ac:picMk id="9" creationId="{570A970F-B5F2-A5E7-AE85-4E90B25DC651}"/>
          </ac:picMkLst>
        </pc:picChg>
      </pc:sldChg>
      <pc:sldChg chg="addSp delSp modSp new mod">
        <pc:chgData name="Constantinos Ioannides" userId="3f99ce08-09ec-490b-9cd2-230929aeba01" providerId="ADAL" clId="{382CF08D-E458-4078-B5E7-A4322DB90466}" dt="2022-06-07T08:52:22.014" v="739" actId="1076"/>
        <pc:sldMkLst>
          <pc:docMk/>
          <pc:sldMk cId="979566492" sldId="990"/>
        </pc:sldMkLst>
        <pc:spChg chg="mod">
          <ac:chgData name="Constantinos Ioannides" userId="3f99ce08-09ec-490b-9cd2-230929aeba01" providerId="ADAL" clId="{382CF08D-E458-4078-B5E7-A4322DB90466}" dt="2022-06-06T07:38:21.203" v="170" actId="27636"/>
          <ac:spMkLst>
            <pc:docMk/>
            <pc:sldMk cId="979566492" sldId="990"/>
            <ac:spMk id="2" creationId="{AC14575C-8CFF-577C-D25A-B5E83ECCA946}"/>
          </ac:spMkLst>
        </pc:spChg>
        <pc:spChg chg="del">
          <ac:chgData name="Constantinos Ioannides" userId="3f99ce08-09ec-490b-9cd2-230929aeba01" providerId="ADAL" clId="{382CF08D-E458-4078-B5E7-A4322DB90466}" dt="2022-06-06T07:37:43.037" v="143"/>
          <ac:spMkLst>
            <pc:docMk/>
            <pc:sldMk cId="979566492" sldId="990"/>
            <ac:spMk id="3" creationId="{D6CDFDC3-8E4F-B3B0-B81B-40D90DBAE255}"/>
          </ac:spMkLst>
        </pc:spChg>
        <pc:spChg chg="add mod">
          <ac:chgData name="Constantinos Ioannides" userId="3f99ce08-09ec-490b-9cd2-230929aeba01" providerId="ADAL" clId="{382CF08D-E458-4078-B5E7-A4322DB90466}" dt="2022-06-07T08:52:04.582" v="736" actId="14100"/>
          <ac:spMkLst>
            <pc:docMk/>
            <pc:sldMk cId="979566492" sldId="990"/>
            <ac:spMk id="6" creationId="{56671446-2F3F-4251-44F5-294B7B0BC269}"/>
          </ac:spMkLst>
        </pc:spChg>
        <pc:graphicFrameChg chg="add mod">
          <ac:chgData name="Constantinos Ioannides" userId="3f99ce08-09ec-490b-9cd2-230929aeba01" providerId="ADAL" clId="{382CF08D-E458-4078-B5E7-A4322DB90466}" dt="2022-06-07T08:52:22.014" v="739" actId="1076"/>
          <ac:graphicFrameMkLst>
            <pc:docMk/>
            <pc:sldMk cId="979566492" sldId="990"/>
            <ac:graphicFrameMk id="7" creationId="{B1BEED8C-2B7F-7E38-02A0-1F990F18F296}"/>
          </ac:graphicFrameMkLst>
        </pc:graphicFrameChg>
        <pc:picChg chg="add mod">
          <ac:chgData name="Constantinos Ioannides" userId="3f99ce08-09ec-490b-9cd2-230929aeba01" providerId="ADAL" clId="{382CF08D-E458-4078-B5E7-A4322DB90466}" dt="2022-06-07T08:52:07.395" v="737" actId="14100"/>
          <ac:picMkLst>
            <pc:docMk/>
            <pc:sldMk cId="979566492" sldId="990"/>
            <ac:picMk id="5" creationId="{6C325148-4557-5458-9BFA-7F92028034A4}"/>
          </ac:picMkLst>
        </pc:picChg>
      </pc:sldChg>
      <pc:sldChg chg="addSp delSp modSp new mod ord modNotesTx">
        <pc:chgData name="Constantinos Ioannides" userId="3f99ce08-09ec-490b-9cd2-230929aeba01" providerId="ADAL" clId="{382CF08D-E458-4078-B5E7-A4322DB90466}" dt="2022-06-07T08:48:46.393" v="715"/>
        <pc:sldMkLst>
          <pc:docMk/>
          <pc:sldMk cId="1935128466" sldId="991"/>
        </pc:sldMkLst>
        <pc:spChg chg="mod">
          <ac:chgData name="Constantinos Ioannides" userId="3f99ce08-09ec-490b-9cd2-230929aeba01" providerId="ADAL" clId="{382CF08D-E458-4078-B5E7-A4322DB90466}" dt="2022-06-07T08:48:46.393" v="715"/>
          <ac:spMkLst>
            <pc:docMk/>
            <pc:sldMk cId="1935128466" sldId="991"/>
            <ac:spMk id="2" creationId="{9B38FA8A-1C3D-BC68-F584-2A420E3CF6C4}"/>
          </ac:spMkLst>
        </pc:spChg>
        <pc:spChg chg="del">
          <ac:chgData name="Constantinos Ioannides" userId="3f99ce08-09ec-490b-9cd2-230929aeba01" providerId="ADAL" clId="{382CF08D-E458-4078-B5E7-A4322DB90466}" dt="2022-06-06T12:55:27.462" v="338" actId="478"/>
          <ac:spMkLst>
            <pc:docMk/>
            <pc:sldMk cId="1935128466" sldId="991"/>
            <ac:spMk id="3" creationId="{1CCD32D4-F6D3-0D9B-8EF2-ADF27E086BE1}"/>
          </ac:spMkLst>
        </pc:spChg>
        <pc:picChg chg="add mod">
          <ac:chgData name="Constantinos Ioannides" userId="3f99ce08-09ec-490b-9cd2-230929aeba01" providerId="ADAL" clId="{382CF08D-E458-4078-B5E7-A4322DB90466}" dt="2022-06-06T12:55:34.512" v="342" actId="1076"/>
          <ac:picMkLst>
            <pc:docMk/>
            <pc:sldMk cId="1935128466" sldId="991"/>
            <ac:picMk id="4" creationId="{C912DC3A-4ECB-880F-F269-B9A7CE423BE9}"/>
          </ac:picMkLst>
        </pc:picChg>
      </pc:sldChg>
      <pc:sldChg chg="addSp delSp modSp new mod">
        <pc:chgData name="Constantinos Ioannides" userId="3f99ce08-09ec-490b-9cd2-230929aeba01" providerId="ADAL" clId="{382CF08D-E458-4078-B5E7-A4322DB90466}" dt="2022-06-07T06:47:14.945" v="441" actId="20577"/>
        <pc:sldMkLst>
          <pc:docMk/>
          <pc:sldMk cId="1238711796" sldId="992"/>
        </pc:sldMkLst>
        <pc:spChg chg="mod">
          <ac:chgData name="Constantinos Ioannides" userId="3f99ce08-09ec-490b-9cd2-230929aeba01" providerId="ADAL" clId="{382CF08D-E458-4078-B5E7-A4322DB90466}" dt="2022-06-07T06:47:14.945" v="441" actId="20577"/>
          <ac:spMkLst>
            <pc:docMk/>
            <pc:sldMk cId="1238711796" sldId="992"/>
            <ac:spMk id="2" creationId="{0375192F-F7E2-DE4F-C619-48B950E6B8DC}"/>
          </ac:spMkLst>
        </pc:spChg>
        <pc:spChg chg="del">
          <ac:chgData name="Constantinos Ioannides" userId="3f99ce08-09ec-490b-9cd2-230929aeba01" providerId="ADAL" clId="{382CF08D-E458-4078-B5E7-A4322DB90466}" dt="2022-06-06T13:01:43.450" v="355" actId="21"/>
          <ac:spMkLst>
            <pc:docMk/>
            <pc:sldMk cId="1238711796" sldId="992"/>
            <ac:spMk id="3" creationId="{E4AC7E7E-873D-DD8F-A32B-04CAF7FE8CBD}"/>
          </ac:spMkLst>
        </pc:spChg>
        <pc:picChg chg="add mod">
          <ac:chgData name="Constantinos Ioannides" userId="3f99ce08-09ec-490b-9cd2-230929aeba01" providerId="ADAL" clId="{382CF08D-E458-4078-B5E7-A4322DB90466}" dt="2022-06-06T13:04:44.369" v="381" actId="1076"/>
          <ac:picMkLst>
            <pc:docMk/>
            <pc:sldMk cId="1238711796" sldId="992"/>
            <ac:picMk id="4" creationId="{A9D52DE1-F078-4D66-1A60-05CE7859D252}"/>
          </ac:picMkLst>
        </pc:picChg>
        <pc:picChg chg="add del mod">
          <ac:chgData name="Constantinos Ioannides" userId="3f99ce08-09ec-490b-9cd2-230929aeba01" providerId="ADAL" clId="{382CF08D-E458-4078-B5E7-A4322DB90466}" dt="2022-06-06T13:03:19.695" v="373" actId="21"/>
          <ac:picMkLst>
            <pc:docMk/>
            <pc:sldMk cId="1238711796" sldId="992"/>
            <ac:picMk id="6" creationId="{A3C9500F-641F-8890-B375-BFA94427D06B}"/>
          </ac:picMkLst>
        </pc:picChg>
        <pc:picChg chg="add del mod">
          <ac:chgData name="Constantinos Ioannides" userId="3f99ce08-09ec-490b-9cd2-230929aeba01" providerId="ADAL" clId="{382CF08D-E458-4078-B5E7-A4322DB90466}" dt="2022-06-06T13:03:24.244" v="375" actId="21"/>
          <ac:picMkLst>
            <pc:docMk/>
            <pc:sldMk cId="1238711796" sldId="992"/>
            <ac:picMk id="7" creationId="{E4D24CEF-38C6-7A3B-3F02-5BC16AD27D5A}"/>
          </ac:picMkLst>
        </pc:picChg>
      </pc:sldChg>
      <pc:sldChg chg="new del">
        <pc:chgData name="Constantinos Ioannides" userId="3f99ce08-09ec-490b-9cd2-230929aeba01" providerId="ADAL" clId="{382CF08D-E458-4078-B5E7-A4322DB90466}" dt="2022-06-06T12:59:20.895" v="353" actId="2696"/>
        <pc:sldMkLst>
          <pc:docMk/>
          <pc:sldMk cId="2384780703" sldId="992"/>
        </pc:sldMkLst>
      </pc:sldChg>
      <pc:sldChg chg="addSp delSp modSp new mod">
        <pc:chgData name="Constantinos Ioannides" userId="3f99ce08-09ec-490b-9cd2-230929aeba01" providerId="ADAL" clId="{382CF08D-E458-4078-B5E7-A4322DB90466}" dt="2022-06-07T06:47:20.713" v="451" actId="20577"/>
        <pc:sldMkLst>
          <pc:docMk/>
          <pc:sldMk cId="1781336750" sldId="993"/>
        </pc:sldMkLst>
        <pc:spChg chg="mod">
          <ac:chgData name="Constantinos Ioannides" userId="3f99ce08-09ec-490b-9cd2-230929aeba01" providerId="ADAL" clId="{382CF08D-E458-4078-B5E7-A4322DB90466}" dt="2022-06-07T06:47:20.713" v="451" actId="20577"/>
          <ac:spMkLst>
            <pc:docMk/>
            <pc:sldMk cId="1781336750" sldId="993"/>
            <ac:spMk id="2" creationId="{8E02F7C5-A664-EB4D-AF8B-C2067079CF12}"/>
          </ac:spMkLst>
        </pc:spChg>
        <pc:spChg chg="del">
          <ac:chgData name="Constantinos Ioannides" userId="3f99ce08-09ec-490b-9cd2-230929aeba01" providerId="ADAL" clId="{382CF08D-E458-4078-B5E7-A4322DB90466}" dt="2022-06-06T13:03:27.211" v="377"/>
          <ac:spMkLst>
            <pc:docMk/>
            <pc:sldMk cId="1781336750" sldId="993"/>
            <ac:spMk id="3" creationId="{D695E1A7-1D24-E068-FEE5-DF1C105A6FC5}"/>
          </ac:spMkLst>
        </pc:spChg>
        <pc:picChg chg="add mod">
          <ac:chgData name="Constantinos Ioannides" userId="3f99ce08-09ec-490b-9cd2-230929aeba01" providerId="ADAL" clId="{382CF08D-E458-4078-B5E7-A4322DB90466}" dt="2022-06-06T13:03:30.711" v="378" actId="1076"/>
          <ac:picMkLst>
            <pc:docMk/>
            <pc:sldMk cId="1781336750" sldId="993"/>
            <ac:picMk id="4" creationId="{813BC1E2-14DE-6779-36B3-2A06F0047B75}"/>
          </ac:picMkLst>
        </pc:picChg>
      </pc:sldChg>
      <pc:sldChg chg="addSp delSp modSp new mod">
        <pc:chgData name="Constantinos Ioannides" userId="3f99ce08-09ec-490b-9cd2-230929aeba01" providerId="ADAL" clId="{382CF08D-E458-4078-B5E7-A4322DB90466}" dt="2022-06-07T07:11:28.526" v="532" actId="1076"/>
        <pc:sldMkLst>
          <pc:docMk/>
          <pc:sldMk cId="1098976595" sldId="994"/>
        </pc:sldMkLst>
        <pc:spChg chg="mod">
          <ac:chgData name="Constantinos Ioannides" userId="3f99ce08-09ec-490b-9cd2-230929aeba01" providerId="ADAL" clId="{382CF08D-E458-4078-B5E7-A4322DB90466}" dt="2022-06-07T07:07:32.086" v="527" actId="20577"/>
          <ac:spMkLst>
            <pc:docMk/>
            <pc:sldMk cId="1098976595" sldId="994"/>
            <ac:spMk id="2" creationId="{B01ABE64-0625-43B2-48DC-89C4D889B50F}"/>
          </ac:spMkLst>
        </pc:spChg>
        <pc:spChg chg="del">
          <ac:chgData name="Constantinos Ioannides" userId="3f99ce08-09ec-490b-9cd2-230929aeba01" providerId="ADAL" clId="{382CF08D-E458-4078-B5E7-A4322DB90466}" dt="2022-06-06T13:13:59.627" v="416"/>
          <ac:spMkLst>
            <pc:docMk/>
            <pc:sldMk cId="1098976595" sldId="994"/>
            <ac:spMk id="3" creationId="{F9F6AC98-F42A-502E-E304-0C464F268010}"/>
          </ac:spMkLst>
        </pc:spChg>
        <pc:spChg chg="add del mod">
          <ac:chgData name="Constantinos Ioannides" userId="3f99ce08-09ec-490b-9cd2-230929aeba01" providerId="ADAL" clId="{382CF08D-E458-4078-B5E7-A4322DB90466}" dt="2022-06-07T06:49:03.144" v="457"/>
          <ac:spMkLst>
            <pc:docMk/>
            <pc:sldMk cId="1098976595" sldId="994"/>
            <ac:spMk id="6" creationId="{DBAD5B75-59AD-A3A8-AC71-14713AD92B9B}"/>
          </ac:spMkLst>
        </pc:spChg>
        <pc:spChg chg="add del mod">
          <ac:chgData name="Constantinos Ioannides" userId="3f99ce08-09ec-490b-9cd2-230929aeba01" providerId="ADAL" clId="{382CF08D-E458-4078-B5E7-A4322DB90466}" dt="2022-06-07T07:04:28.267" v="479"/>
          <ac:spMkLst>
            <pc:docMk/>
            <pc:sldMk cId="1098976595" sldId="994"/>
            <ac:spMk id="7" creationId="{BB1C0106-C6C7-61CD-7E19-9656379C6518}"/>
          </ac:spMkLst>
        </pc:spChg>
        <pc:graphicFrameChg chg="add mod">
          <ac:chgData name="Constantinos Ioannides" userId="3f99ce08-09ec-490b-9cd2-230929aeba01" providerId="ADAL" clId="{382CF08D-E458-4078-B5E7-A4322DB90466}" dt="2022-06-07T07:04:24.780" v="478"/>
          <ac:graphicFrameMkLst>
            <pc:docMk/>
            <pc:sldMk cId="1098976595" sldId="994"/>
            <ac:graphicFrameMk id="8" creationId="{3B7CA7FB-3750-534E-DEB4-6FC354CB6579}"/>
          </ac:graphicFrameMkLst>
        </pc:graphicFrameChg>
        <pc:graphicFrameChg chg="add del mod">
          <ac:chgData name="Constantinos Ioannides" userId="3f99ce08-09ec-490b-9cd2-230929aeba01" providerId="ADAL" clId="{382CF08D-E458-4078-B5E7-A4322DB90466}" dt="2022-06-07T07:06:47.730" v="488" actId="478"/>
          <ac:graphicFrameMkLst>
            <pc:docMk/>
            <pc:sldMk cId="1098976595" sldId="994"/>
            <ac:graphicFrameMk id="10" creationId="{3A8F9782-3D9A-CD30-2099-FD02A0F374D0}"/>
          </ac:graphicFrameMkLst>
        </pc:graphicFrameChg>
        <pc:picChg chg="add del mod">
          <ac:chgData name="Constantinos Ioannides" userId="3f99ce08-09ec-490b-9cd2-230929aeba01" providerId="ADAL" clId="{382CF08D-E458-4078-B5E7-A4322DB90466}" dt="2022-06-06T13:14:38.529" v="426" actId="21"/>
          <ac:picMkLst>
            <pc:docMk/>
            <pc:sldMk cId="1098976595" sldId="994"/>
            <ac:picMk id="4" creationId="{167559E1-4DB3-C092-84EE-30F7EBB2C447}"/>
          </ac:picMkLst>
        </pc:picChg>
        <pc:picChg chg="add del mod">
          <ac:chgData name="Constantinos Ioannides" userId="3f99ce08-09ec-490b-9cd2-230929aeba01" providerId="ADAL" clId="{382CF08D-E458-4078-B5E7-A4322DB90466}" dt="2022-06-07T06:49:32.122" v="467" actId="21"/>
          <ac:picMkLst>
            <pc:docMk/>
            <pc:sldMk cId="1098976595" sldId="994"/>
            <ac:picMk id="4" creationId="{AE09FBD3-CF07-9170-CE58-6495593E26B9}"/>
          </ac:picMkLst>
        </pc:picChg>
        <pc:picChg chg="add del mod">
          <ac:chgData name="Constantinos Ioannides" userId="3f99ce08-09ec-490b-9cd2-230929aeba01" providerId="ADAL" clId="{382CF08D-E458-4078-B5E7-A4322DB90466}" dt="2022-06-07T06:49:30.129" v="466" actId="478"/>
          <ac:picMkLst>
            <pc:docMk/>
            <pc:sldMk cId="1098976595" sldId="994"/>
            <ac:picMk id="5" creationId="{64BBA41C-8FA2-3D3D-2C4B-E8BB54D77B3D}"/>
          </ac:picMkLst>
        </pc:picChg>
        <pc:picChg chg="add mod">
          <ac:chgData name="Constantinos Ioannides" userId="3f99ce08-09ec-490b-9cd2-230929aeba01" providerId="ADAL" clId="{382CF08D-E458-4078-B5E7-A4322DB90466}" dt="2022-06-07T07:11:28.526" v="532" actId="1076"/>
          <ac:picMkLst>
            <pc:docMk/>
            <pc:sldMk cId="1098976595" sldId="994"/>
            <ac:picMk id="9" creationId="{99FC907B-A855-9EE5-1B16-BACE2A657E4F}"/>
          </ac:picMkLst>
        </pc:picChg>
        <pc:picChg chg="add mod">
          <ac:chgData name="Constantinos Ioannides" userId="3f99ce08-09ec-490b-9cd2-230929aeba01" providerId="ADAL" clId="{382CF08D-E458-4078-B5E7-A4322DB90466}" dt="2022-06-07T07:11:09.584" v="531" actId="1076"/>
          <ac:picMkLst>
            <pc:docMk/>
            <pc:sldMk cId="1098976595" sldId="994"/>
            <ac:picMk id="11" creationId="{E9C85826-70C6-C9A3-04AE-6A7D1574F2C6}"/>
          </ac:picMkLst>
        </pc:picChg>
      </pc:sldChg>
      <pc:sldChg chg="addSp delSp modSp new mod ord">
        <pc:chgData name="Constantinos Ioannides" userId="3f99ce08-09ec-490b-9cd2-230929aeba01" providerId="ADAL" clId="{382CF08D-E458-4078-B5E7-A4322DB90466}" dt="2022-06-07T08:45:15.564" v="602"/>
        <pc:sldMkLst>
          <pc:docMk/>
          <pc:sldMk cId="3586142269" sldId="995"/>
        </pc:sldMkLst>
        <pc:spChg chg="mod">
          <ac:chgData name="Constantinos Ioannides" userId="3f99ce08-09ec-490b-9cd2-230929aeba01" providerId="ADAL" clId="{382CF08D-E458-4078-B5E7-A4322DB90466}" dt="2022-06-07T08:35:40.310" v="560" actId="27636"/>
          <ac:spMkLst>
            <pc:docMk/>
            <pc:sldMk cId="3586142269" sldId="995"/>
            <ac:spMk id="2" creationId="{0C807123-F306-7372-E3E2-4B751DAF07FC}"/>
          </ac:spMkLst>
        </pc:spChg>
        <pc:spChg chg="del">
          <ac:chgData name="Constantinos Ioannides" userId="3f99ce08-09ec-490b-9cd2-230929aeba01" providerId="ADAL" clId="{382CF08D-E458-4078-B5E7-A4322DB90466}" dt="2022-06-07T08:31:58.215" v="534"/>
          <ac:spMkLst>
            <pc:docMk/>
            <pc:sldMk cId="3586142269" sldId="995"/>
            <ac:spMk id="3" creationId="{4AF77332-3681-22DD-BF68-418F30F21DDC}"/>
          </ac:spMkLst>
        </pc:spChg>
        <pc:spChg chg="add del mod">
          <ac:chgData name="Constantinos Ioannides" userId="3f99ce08-09ec-490b-9cd2-230929aeba01" providerId="ADAL" clId="{382CF08D-E458-4078-B5E7-A4322DB90466}" dt="2022-06-07T08:44:43.728" v="599" actId="478"/>
          <ac:spMkLst>
            <pc:docMk/>
            <pc:sldMk cId="3586142269" sldId="995"/>
            <ac:spMk id="5" creationId="{21A08EF7-D1A3-DCF8-00EF-98D90B5063DB}"/>
          </ac:spMkLst>
        </pc:spChg>
        <pc:picChg chg="add mod">
          <ac:chgData name="Constantinos Ioannides" userId="3f99ce08-09ec-490b-9cd2-230929aeba01" providerId="ADAL" clId="{382CF08D-E458-4078-B5E7-A4322DB90466}" dt="2022-06-07T08:44:49.050" v="600" actId="1076"/>
          <ac:picMkLst>
            <pc:docMk/>
            <pc:sldMk cId="3586142269" sldId="995"/>
            <ac:picMk id="4" creationId="{05494627-C0D0-773A-92D6-66FC9C9DF34C}"/>
          </ac:picMkLst>
        </pc:picChg>
        <pc:picChg chg="add del mod">
          <ac:chgData name="Constantinos Ioannides" userId="3f99ce08-09ec-490b-9cd2-230929aeba01" providerId="ADAL" clId="{382CF08D-E458-4078-B5E7-A4322DB90466}" dt="2022-06-07T08:37:26.493" v="565" actId="21"/>
          <ac:picMkLst>
            <pc:docMk/>
            <pc:sldMk cId="3586142269" sldId="995"/>
            <ac:picMk id="7" creationId="{B8872BD0-B5CD-E93F-3E86-0E0D6FFD71B4}"/>
          </ac:picMkLst>
        </pc:picChg>
      </pc:sldChg>
      <pc:sldChg chg="addSp delSp modSp new mod ord">
        <pc:chgData name="Constantinos Ioannides" userId="3f99ce08-09ec-490b-9cd2-230929aeba01" providerId="ADAL" clId="{382CF08D-E458-4078-B5E7-A4322DB90466}" dt="2022-06-07T08:47:43.177" v="710" actId="1076"/>
        <pc:sldMkLst>
          <pc:docMk/>
          <pc:sldMk cId="1156793375" sldId="996"/>
        </pc:sldMkLst>
        <pc:spChg chg="mod">
          <ac:chgData name="Constantinos Ioannides" userId="3f99ce08-09ec-490b-9cd2-230929aeba01" providerId="ADAL" clId="{382CF08D-E458-4078-B5E7-A4322DB90466}" dt="2022-06-07T08:47:01.346" v="703" actId="20577"/>
          <ac:spMkLst>
            <pc:docMk/>
            <pc:sldMk cId="1156793375" sldId="996"/>
            <ac:spMk id="2" creationId="{FF9AF0F3-2C19-6637-549B-972BA766B311}"/>
          </ac:spMkLst>
        </pc:spChg>
        <pc:spChg chg="del">
          <ac:chgData name="Constantinos Ioannides" userId="3f99ce08-09ec-490b-9cd2-230929aeba01" providerId="ADAL" clId="{382CF08D-E458-4078-B5E7-A4322DB90466}" dt="2022-06-07T08:32:35.757" v="540"/>
          <ac:spMkLst>
            <pc:docMk/>
            <pc:sldMk cId="1156793375" sldId="996"/>
            <ac:spMk id="3" creationId="{EB6F66FA-31AA-AAA1-B767-3268D826CED8}"/>
          </ac:spMkLst>
        </pc:spChg>
        <pc:picChg chg="add mod">
          <ac:chgData name="Constantinos Ioannides" userId="3f99ce08-09ec-490b-9cd2-230929aeba01" providerId="ADAL" clId="{382CF08D-E458-4078-B5E7-A4322DB90466}" dt="2022-06-07T08:47:43.177" v="710" actId="1076"/>
          <ac:picMkLst>
            <pc:docMk/>
            <pc:sldMk cId="1156793375" sldId="996"/>
            <ac:picMk id="4" creationId="{02DB9565-BFF2-6BCF-071D-44AC40A065C3}"/>
          </ac:picMkLst>
        </pc:picChg>
        <pc:picChg chg="add mod">
          <ac:chgData name="Constantinos Ioannides" userId="3f99ce08-09ec-490b-9cd2-230929aeba01" providerId="ADAL" clId="{382CF08D-E458-4078-B5E7-A4322DB90466}" dt="2022-06-07T08:47:39.153" v="709" actId="1076"/>
          <ac:picMkLst>
            <pc:docMk/>
            <pc:sldMk cId="1156793375" sldId="996"/>
            <ac:picMk id="5" creationId="{68AA3914-44B2-F5BB-1334-78AD0869EBA9}"/>
          </ac:picMkLst>
        </pc:picChg>
      </pc:sldChg>
      <pc:sldChg chg="addSp delSp modSp new mod">
        <pc:chgData name="Constantinos Ioannides" userId="3f99ce08-09ec-490b-9cd2-230929aeba01" providerId="ADAL" clId="{382CF08D-E458-4078-B5E7-A4322DB90466}" dt="2022-06-07T08:38:26.904" v="574" actId="27636"/>
        <pc:sldMkLst>
          <pc:docMk/>
          <pc:sldMk cId="1414244859" sldId="997"/>
        </pc:sldMkLst>
        <pc:spChg chg="mod">
          <ac:chgData name="Constantinos Ioannides" userId="3f99ce08-09ec-490b-9cd2-230929aeba01" providerId="ADAL" clId="{382CF08D-E458-4078-B5E7-A4322DB90466}" dt="2022-06-07T08:38:26.904" v="574" actId="27636"/>
          <ac:spMkLst>
            <pc:docMk/>
            <pc:sldMk cId="1414244859" sldId="997"/>
            <ac:spMk id="2" creationId="{4532AADE-02C1-1701-DC96-EC9E4AA12FBC}"/>
          </ac:spMkLst>
        </pc:spChg>
        <pc:spChg chg="del">
          <ac:chgData name="Constantinos Ioannides" userId="3f99ce08-09ec-490b-9cd2-230929aeba01" providerId="ADAL" clId="{382CF08D-E458-4078-B5E7-A4322DB90466}" dt="2022-06-07T08:37:28.487" v="566"/>
          <ac:spMkLst>
            <pc:docMk/>
            <pc:sldMk cId="1414244859" sldId="997"/>
            <ac:spMk id="3" creationId="{3E732D9C-B94A-627F-0C4B-ECAB5F1D18CD}"/>
          </ac:spMkLst>
        </pc:spChg>
        <pc:picChg chg="add mod">
          <ac:chgData name="Constantinos Ioannides" userId="3f99ce08-09ec-490b-9cd2-230929aeba01" providerId="ADAL" clId="{382CF08D-E458-4078-B5E7-A4322DB90466}" dt="2022-06-07T08:37:42.775" v="572" actId="1076"/>
          <ac:picMkLst>
            <pc:docMk/>
            <pc:sldMk cId="1414244859" sldId="997"/>
            <ac:picMk id="4" creationId="{6EBBE8F8-5A7F-3F34-E789-EE769EC7A1FD}"/>
          </ac:picMkLst>
        </pc:picChg>
      </pc:sldChg>
      <pc:sldChg chg="addSp delSp modSp new mod">
        <pc:chgData name="Constantinos Ioannides" userId="3f99ce08-09ec-490b-9cd2-230929aeba01" providerId="ADAL" clId="{382CF08D-E458-4078-B5E7-A4322DB90466}" dt="2022-06-07T08:46:16.198" v="612" actId="1076"/>
        <pc:sldMkLst>
          <pc:docMk/>
          <pc:sldMk cId="2334855534" sldId="998"/>
        </pc:sldMkLst>
        <pc:spChg chg="mod">
          <ac:chgData name="Constantinos Ioannides" userId="3f99ce08-09ec-490b-9cd2-230929aeba01" providerId="ADAL" clId="{382CF08D-E458-4078-B5E7-A4322DB90466}" dt="2022-06-07T08:45:23.455" v="604" actId="27636"/>
          <ac:spMkLst>
            <pc:docMk/>
            <pc:sldMk cId="2334855534" sldId="998"/>
            <ac:spMk id="2" creationId="{C372E57C-D126-F86B-3E44-F3BE7E535A39}"/>
          </ac:spMkLst>
        </pc:spChg>
        <pc:spChg chg="del">
          <ac:chgData name="Constantinos Ioannides" userId="3f99ce08-09ec-490b-9cd2-230929aeba01" providerId="ADAL" clId="{382CF08D-E458-4078-B5E7-A4322DB90466}" dt="2022-06-07T08:42:01.562" v="578" actId="21"/>
          <ac:spMkLst>
            <pc:docMk/>
            <pc:sldMk cId="2334855534" sldId="998"/>
            <ac:spMk id="3" creationId="{5AD1424D-3962-D4D5-91B0-88708C2FD591}"/>
          </ac:spMkLst>
        </pc:spChg>
        <pc:picChg chg="add mod modCrop">
          <ac:chgData name="Constantinos Ioannides" userId="3f99ce08-09ec-490b-9cd2-230929aeba01" providerId="ADAL" clId="{382CF08D-E458-4078-B5E7-A4322DB90466}" dt="2022-06-07T08:46:16.198" v="612" actId="1076"/>
          <ac:picMkLst>
            <pc:docMk/>
            <pc:sldMk cId="2334855534" sldId="998"/>
            <ac:picMk id="5" creationId="{C8B39831-808D-5780-FF28-9A126D2517FC}"/>
          </ac:picMkLst>
        </pc:picChg>
      </pc:sldChg>
      <pc:sldChg chg="addSp delSp modSp new mod">
        <pc:chgData name="Constantinos Ioannides" userId="3f99ce08-09ec-490b-9cd2-230929aeba01" providerId="ADAL" clId="{382CF08D-E458-4078-B5E7-A4322DB90466}" dt="2022-06-07T08:43:48.019" v="589" actId="27636"/>
        <pc:sldMkLst>
          <pc:docMk/>
          <pc:sldMk cId="1543036815" sldId="999"/>
        </pc:sldMkLst>
        <pc:spChg chg="mod">
          <ac:chgData name="Constantinos Ioannides" userId="3f99ce08-09ec-490b-9cd2-230929aeba01" providerId="ADAL" clId="{382CF08D-E458-4078-B5E7-A4322DB90466}" dt="2022-06-07T08:43:48.019" v="589" actId="27636"/>
          <ac:spMkLst>
            <pc:docMk/>
            <pc:sldMk cId="1543036815" sldId="999"/>
            <ac:spMk id="2" creationId="{7894ED5A-C66C-0EB3-C9BB-495F11ED76F1}"/>
          </ac:spMkLst>
        </pc:spChg>
        <pc:spChg chg="del">
          <ac:chgData name="Constantinos Ioannides" userId="3f99ce08-09ec-490b-9cd2-230929aeba01" providerId="ADAL" clId="{382CF08D-E458-4078-B5E7-A4322DB90466}" dt="2022-06-07T08:43:41.763" v="587"/>
          <ac:spMkLst>
            <pc:docMk/>
            <pc:sldMk cId="1543036815" sldId="999"/>
            <ac:spMk id="3" creationId="{B9BBC693-1A05-F78D-E7E8-ACDD58C868FF}"/>
          </ac:spMkLst>
        </pc:spChg>
        <pc:picChg chg="add mod">
          <ac:chgData name="Constantinos Ioannides" userId="3f99ce08-09ec-490b-9cd2-230929aeba01" providerId="ADAL" clId="{382CF08D-E458-4078-B5E7-A4322DB90466}" dt="2022-06-07T08:43:41.763" v="587"/>
          <ac:picMkLst>
            <pc:docMk/>
            <pc:sldMk cId="1543036815" sldId="999"/>
            <ac:picMk id="4" creationId="{A0787FA9-80CA-A7F0-643D-0B51CC8CAE42}"/>
          </ac:picMkLst>
        </pc:picChg>
      </pc:sldChg>
      <pc:sldChg chg="addSp delSp modSp new del mod modClrScheme chgLayout">
        <pc:chgData name="Constantinos Ioannides" userId="3f99ce08-09ec-490b-9cd2-230929aeba01" providerId="ADAL" clId="{382CF08D-E458-4078-B5E7-A4322DB90466}" dt="2022-06-10T10:30:11.882" v="903" actId="47"/>
        <pc:sldMkLst>
          <pc:docMk/>
          <pc:sldMk cId="299725703" sldId="1000"/>
        </pc:sldMkLst>
        <pc:spChg chg="mod">
          <ac:chgData name="Constantinos Ioannides" userId="3f99ce08-09ec-490b-9cd2-230929aeba01" providerId="ADAL" clId="{382CF08D-E458-4078-B5E7-A4322DB90466}" dt="2022-06-10T10:29:27.082" v="899" actId="26606"/>
          <ac:spMkLst>
            <pc:docMk/>
            <pc:sldMk cId="299725703" sldId="1000"/>
            <ac:spMk id="2" creationId="{BF46B14C-2072-6EAC-9DEB-CB5242291E98}"/>
          </ac:spMkLst>
        </pc:spChg>
        <pc:spChg chg="mod">
          <ac:chgData name="Constantinos Ioannides" userId="3f99ce08-09ec-490b-9cd2-230929aeba01" providerId="ADAL" clId="{382CF08D-E458-4078-B5E7-A4322DB90466}" dt="2022-06-07T11:55:10.760" v="769" actId="20577"/>
          <ac:spMkLst>
            <pc:docMk/>
            <pc:sldMk cId="299725703" sldId="1000"/>
            <ac:spMk id="3" creationId="{38A6F8A6-D122-5BB8-49B4-55B006D11832}"/>
          </ac:spMkLst>
        </pc:spChg>
        <pc:spChg chg="add del">
          <ac:chgData name="Constantinos Ioannides" userId="3f99ce08-09ec-490b-9cd2-230929aeba01" providerId="ADAL" clId="{382CF08D-E458-4078-B5E7-A4322DB90466}" dt="2022-06-10T10:28:49.714" v="871" actId="21"/>
          <ac:spMkLst>
            <pc:docMk/>
            <pc:sldMk cId="299725703" sldId="1000"/>
            <ac:spMk id="4" creationId="{3D538B68-955E-65B4-AD10-032146BD4278}"/>
          </ac:spMkLst>
        </pc:spChg>
        <pc:picChg chg="add del mod">
          <ac:chgData name="Constantinos Ioannides" userId="3f99ce08-09ec-490b-9cd2-230929aeba01" providerId="ADAL" clId="{382CF08D-E458-4078-B5E7-A4322DB90466}" dt="2022-06-10T10:29:28.483" v="900" actId="478"/>
          <ac:picMkLst>
            <pc:docMk/>
            <pc:sldMk cId="299725703" sldId="1000"/>
            <ac:picMk id="5" creationId="{5AAE8EBD-A69A-537E-3D1C-65FA93BB2C25}"/>
          </ac:picMkLst>
        </pc:picChg>
      </pc:sldChg>
      <pc:sldChg chg="modSp new del mod">
        <pc:chgData name="Constantinos Ioannides" userId="3f99ce08-09ec-490b-9cd2-230929aeba01" providerId="ADAL" clId="{382CF08D-E458-4078-B5E7-A4322DB90466}" dt="2022-06-10T10:17:06.940" v="773" actId="47"/>
        <pc:sldMkLst>
          <pc:docMk/>
          <pc:sldMk cId="1253420886" sldId="1001"/>
        </pc:sldMkLst>
        <pc:spChg chg="mod">
          <ac:chgData name="Constantinos Ioannides" userId="3f99ce08-09ec-490b-9cd2-230929aeba01" providerId="ADAL" clId="{382CF08D-E458-4078-B5E7-A4322DB90466}" dt="2022-06-10T10:17:01.773" v="772"/>
          <ac:spMkLst>
            <pc:docMk/>
            <pc:sldMk cId="1253420886" sldId="1001"/>
            <ac:spMk id="2" creationId="{E47FE17C-E005-69FC-853B-8E4DA5BB52F8}"/>
          </ac:spMkLst>
        </pc:spChg>
      </pc:sldChg>
      <pc:sldChg chg="addSp delSp modSp new del mod ord">
        <pc:chgData name="Constantinos Ioannides" userId="3f99ce08-09ec-490b-9cd2-230929aeba01" providerId="ADAL" clId="{382CF08D-E458-4078-B5E7-A4322DB90466}" dt="2022-06-10T10:18:36.608" v="790" actId="47"/>
        <pc:sldMkLst>
          <pc:docMk/>
          <pc:sldMk cId="2194058428" sldId="1001"/>
        </pc:sldMkLst>
        <pc:spChg chg="mod">
          <ac:chgData name="Constantinos Ioannides" userId="3f99ce08-09ec-490b-9cd2-230929aeba01" providerId="ADAL" clId="{382CF08D-E458-4078-B5E7-A4322DB90466}" dt="2022-06-10T10:17:17.417" v="777"/>
          <ac:spMkLst>
            <pc:docMk/>
            <pc:sldMk cId="2194058428" sldId="1001"/>
            <ac:spMk id="2" creationId="{A00257EB-4BAE-658D-16FA-BCC84C905881}"/>
          </ac:spMkLst>
        </pc:spChg>
        <pc:spChg chg="del">
          <ac:chgData name="Constantinos Ioannides" userId="3f99ce08-09ec-490b-9cd2-230929aeba01" providerId="ADAL" clId="{382CF08D-E458-4078-B5E7-A4322DB90466}" dt="2022-06-10T10:17:24.457" v="778" actId="21"/>
          <ac:spMkLst>
            <pc:docMk/>
            <pc:sldMk cId="2194058428" sldId="1001"/>
            <ac:spMk id="3" creationId="{3A106101-CF8B-B66C-5AA7-6215BFA28219}"/>
          </ac:spMkLst>
        </pc:spChg>
        <pc:spChg chg="add mod">
          <ac:chgData name="Constantinos Ioannides" userId="3f99ce08-09ec-490b-9cd2-230929aeba01" providerId="ADAL" clId="{382CF08D-E458-4078-B5E7-A4322DB90466}" dt="2022-06-10T10:18:00.458" v="785" actId="1076"/>
          <ac:spMkLst>
            <pc:docMk/>
            <pc:sldMk cId="2194058428" sldId="1001"/>
            <ac:spMk id="5" creationId="{72E0D36C-CBE0-BBA4-6148-78AEE65EDE70}"/>
          </ac:spMkLst>
        </pc:spChg>
        <pc:spChg chg="add mod">
          <ac:chgData name="Constantinos Ioannides" userId="3f99ce08-09ec-490b-9cd2-230929aeba01" providerId="ADAL" clId="{382CF08D-E458-4078-B5E7-A4322DB90466}" dt="2022-06-10T10:18:14.424" v="789" actId="1076"/>
          <ac:spMkLst>
            <pc:docMk/>
            <pc:sldMk cId="2194058428" sldId="1001"/>
            <ac:spMk id="7" creationId="{59D8015E-552A-A351-0B85-A4C3682A9F5B}"/>
          </ac:spMkLst>
        </pc:spChg>
        <pc:picChg chg="add mod">
          <ac:chgData name="Constantinos Ioannides" userId="3f99ce08-09ec-490b-9cd2-230929aeba01" providerId="ADAL" clId="{382CF08D-E458-4078-B5E7-A4322DB90466}" dt="2022-06-10T10:17:44.437" v="782" actId="1076"/>
          <ac:picMkLst>
            <pc:docMk/>
            <pc:sldMk cId="2194058428" sldId="1001"/>
            <ac:picMk id="4" creationId="{01DCDF8C-5A61-2685-0BB1-871C60660D76}"/>
          </ac:picMkLst>
        </pc:picChg>
        <pc:picChg chg="add mod">
          <ac:chgData name="Constantinos Ioannides" userId="3f99ce08-09ec-490b-9cd2-230929aeba01" providerId="ADAL" clId="{382CF08D-E458-4078-B5E7-A4322DB90466}" dt="2022-06-10T10:17:38.007" v="780" actId="14100"/>
          <ac:picMkLst>
            <pc:docMk/>
            <pc:sldMk cId="2194058428" sldId="1001"/>
            <ac:picMk id="6" creationId="{20D042E0-3373-7369-9D5F-7155ADD95BA3}"/>
          </ac:picMkLst>
        </pc:picChg>
      </pc:sldChg>
      <pc:sldChg chg="modSp new del mod">
        <pc:chgData name="Constantinos Ioannides" userId="3f99ce08-09ec-490b-9cd2-230929aeba01" providerId="ADAL" clId="{382CF08D-E458-4078-B5E7-A4322DB90466}" dt="2022-06-10T10:29:04.332" v="896" actId="47"/>
        <pc:sldMkLst>
          <pc:docMk/>
          <pc:sldMk cId="3774835153" sldId="1001"/>
        </pc:sldMkLst>
        <pc:spChg chg="mod">
          <ac:chgData name="Constantinos Ioannides" userId="3f99ce08-09ec-490b-9cd2-230929aeba01" providerId="ADAL" clId="{382CF08D-E458-4078-B5E7-A4322DB90466}" dt="2022-06-10T10:29:01.531" v="895" actId="20577"/>
          <ac:spMkLst>
            <pc:docMk/>
            <pc:sldMk cId="3774835153" sldId="1001"/>
            <ac:spMk id="3" creationId="{5F2CD292-6373-0F07-BBB9-0BF78876AC33}"/>
          </ac:spMkLst>
        </pc:spChg>
      </pc:sldChg>
      <pc:sldChg chg="addSp delSp modSp new mod chgLayout">
        <pc:chgData name="Constantinos Ioannides" userId="3f99ce08-09ec-490b-9cd2-230929aeba01" providerId="ADAL" clId="{382CF08D-E458-4078-B5E7-A4322DB90466}" dt="2022-06-10T10:30:33.082" v="927" actId="1035"/>
        <pc:sldMkLst>
          <pc:docMk/>
          <pc:sldMk cId="3956185151" sldId="1001"/>
        </pc:sldMkLst>
        <pc:spChg chg="del mod ord">
          <ac:chgData name="Constantinos Ioannides" userId="3f99ce08-09ec-490b-9cd2-230929aeba01" providerId="ADAL" clId="{382CF08D-E458-4078-B5E7-A4322DB90466}" dt="2022-06-10T10:30:05.048" v="902" actId="700"/>
          <ac:spMkLst>
            <pc:docMk/>
            <pc:sldMk cId="3956185151" sldId="1001"/>
            <ac:spMk id="2" creationId="{724D7782-2662-B185-54C3-0CDCDDBF5638}"/>
          </ac:spMkLst>
        </pc:spChg>
        <pc:spChg chg="del mod ord">
          <ac:chgData name="Constantinos Ioannides" userId="3f99ce08-09ec-490b-9cd2-230929aeba01" providerId="ADAL" clId="{382CF08D-E458-4078-B5E7-A4322DB90466}" dt="2022-06-10T10:30:05.048" v="902" actId="700"/>
          <ac:spMkLst>
            <pc:docMk/>
            <pc:sldMk cId="3956185151" sldId="1001"/>
            <ac:spMk id="3" creationId="{C2AC38B5-3D87-F82B-DA8B-5B18E702B69B}"/>
          </ac:spMkLst>
        </pc:spChg>
        <pc:spChg chg="add mod ord">
          <ac:chgData name="Constantinos Ioannides" userId="3f99ce08-09ec-490b-9cd2-230929aeba01" providerId="ADAL" clId="{382CF08D-E458-4078-B5E7-A4322DB90466}" dt="2022-06-10T10:30:33.082" v="927" actId="1035"/>
          <ac:spMkLst>
            <pc:docMk/>
            <pc:sldMk cId="3956185151" sldId="1001"/>
            <ac:spMk id="4" creationId="{F4B32007-D98B-9B84-C43D-630A113EF07A}"/>
          </ac:spMkLst>
        </pc:spChg>
        <pc:spChg chg="add del mod ord">
          <ac:chgData name="Constantinos Ioannides" userId="3f99ce08-09ec-490b-9cd2-230929aeba01" providerId="ADAL" clId="{382CF08D-E458-4078-B5E7-A4322DB90466}" dt="2022-06-10T10:30:22.449" v="913" actId="21"/>
          <ac:spMkLst>
            <pc:docMk/>
            <pc:sldMk cId="3956185151" sldId="1001"/>
            <ac:spMk id="5" creationId="{ABB68738-D8F7-7549-079A-596E57B0528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5A6F1-4BAF-4C0A-BB3A-DC83D76297FF}" type="doc">
      <dgm:prSet loTypeId="urn:microsoft.com/office/officeart/2005/8/layout/chevron1" loCatId="process" qsTypeId="urn:microsoft.com/office/officeart/2005/8/quickstyle/simple2" qsCatId="simple" csTypeId="urn:microsoft.com/office/officeart/2005/8/colors/colorful1" csCatId="colorful" phldr="1"/>
      <dgm:spPr/>
    </dgm:pt>
    <dgm:pt modelId="{0EF57930-CCE7-4872-95D7-6AAE0F30157B}">
      <dgm:prSet phldrT="[Text]"/>
      <dgm:spPr/>
      <dgm:t>
        <a:bodyPr/>
        <a:lstStyle/>
        <a:p>
          <a:r>
            <a:rPr lang="en-GB" dirty="0"/>
            <a:t>16 March </a:t>
          </a:r>
        </a:p>
      </dgm:t>
    </dgm:pt>
    <dgm:pt modelId="{E72BFA72-ACAF-41ED-BB2B-C80CB174118D}" type="parTrans" cxnId="{DB2EF722-7B01-4783-8E76-0F2ACA0A1EB3}">
      <dgm:prSet/>
      <dgm:spPr/>
      <dgm:t>
        <a:bodyPr/>
        <a:lstStyle/>
        <a:p>
          <a:endParaRPr lang="en-GB"/>
        </a:p>
      </dgm:t>
    </dgm:pt>
    <dgm:pt modelId="{DC86AF5A-7406-4216-9B02-9491163941CE}" type="sibTrans" cxnId="{DB2EF722-7B01-4783-8E76-0F2ACA0A1EB3}">
      <dgm:prSet/>
      <dgm:spPr/>
      <dgm:t>
        <a:bodyPr/>
        <a:lstStyle/>
        <a:p>
          <a:endParaRPr lang="en-GB"/>
        </a:p>
      </dgm:t>
    </dgm:pt>
    <dgm:pt modelId="{5F6E8ABA-9A68-4394-8D97-C7E10B6606C9}">
      <dgm:prSet phldrT="[Text]"/>
      <dgm:spPr/>
      <dgm:t>
        <a:bodyPr/>
        <a:lstStyle/>
        <a:p>
          <a:r>
            <a:rPr lang="en-GB" dirty="0"/>
            <a:t>20 March</a:t>
          </a:r>
        </a:p>
      </dgm:t>
    </dgm:pt>
    <dgm:pt modelId="{E81D4BE4-4DBF-4804-9D92-7BFB242F992F}" type="parTrans" cxnId="{5FAC917C-9C50-418F-A98E-BD3FA2626619}">
      <dgm:prSet/>
      <dgm:spPr/>
      <dgm:t>
        <a:bodyPr/>
        <a:lstStyle/>
        <a:p>
          <a:endParaRPr lang="en-GB"/>
        </a:p>
      </dgm:t>
    </dgm:pt>
    <dgm:pt modelId="{1889F35C-4931-49A1-8E64-38F5B39C4E09}" type="sibTrans" cxnId="{5FAC917C-9C50-418F-A98E-BD3FA2626619}">
      <dgm:prSet/>
      <dgm:spPr/>
      <dgm:t>
        <a:bodyPr/>
        <a:lstStyle/>
        <a:p>
          <a:endParaRPr lang="en-GB"/>
        </a:p>
      </dgm:t>
    </dgm:pt>
    <dgm:pt modelId="{0D430A3E-177D-4AE2-AF82-D89E21847A5B}">
      <dgm:prSet phldrT="[Text]"/>
      <dgm:spPr/>
      <dgm:t>
        <a:bodyPr/>
        <a:lstStyle/>
        <a:p>
          <a:r>
            <a:rPr lang="en-GB" dirty="0"/>
            <a:t>9 June</a:t>
          </a:r>
        </a:p>
      </dgm:t>
    </dgm:pt>
    <dgm:pt modelId="{A774C8C5-A913-420B-A0C4-968F6D1C4ED5}" type="parTrans" cxnId="{9F426A0A-604E-48A3-A670-C2CC942D5817}">
      <dgm:prSet/>
      <dgm:spPr/>
      <dgm:t>
        <a:bodyPr/>
        <a:lstStyle/>
        <a:p>
          <a:endParaRPr lang="en-GB"/>
        </a:p>
      </dgm:t>
    </dgm:pt>
    <dgm:pt modelId="{A5C252A9-BEA0-4D31-B91F-18204E6645C2}" type="sibTrans" cxnId="{9F426A0A-604E-48A3-A670-C2CC942D5817}">
      <dgm:prSet/>
      <dgm:spPr/>
      <dgm:t>
        <a:bodyPr/>
        <a:lstStyle/>
        <a:p>
          <a:endParaRPr lang="en-GB"/>
        </a:p>
      </dgm:t>
    </dgm:pt>
    <dgm:pt modelId="{C7F30E0A-0DAA-47A5-961A-9787B7BE83C9}">
      <dgm:prSet/>
      <dgm:spPr/>
      <dgm:t>
        <a:bodyPr/>
        <a:lstStyle/>
        <a:p>
          <a:r>
            <a:rPr lang="en-GB" dirty="0"/>
            <a:t>20 June</a:t>
          </a:r>
        </a:p>
      </dgm:t>
    </dgm:pt>
    <dgm:pt modelId="{C25BFD78-EE55-43B0-8469-AE4F98525799}" type="parTrans" cxnId="{E36525F7-1891-4BC7-B90D-3D5B61F53990}">
      <dgm:prSet/>
      <dgm:spPr/>
      <dgm:t>
        <a:bodyPr/>
        <a:lstStyle/>
        <a:p>
          <a:endParaRPr lang="en-GB"/>
        </a:p>
      </dgm:t>
    </dgm:pt>
    <dgm:pt modelId="{AB1B8013-7425-40A4-9A34-E8AFD6486B8F}" type="sibTrans" cxnId="{E36525F7-1891-4BC7-B90D-3D5B61F53990}">
      <dgm:prSet/>
      <dgm:spPr/>
      <dgm:t>
        <a:bodyPr/>
        <a:lstStyle/>
        <a:p>
          <a:endParaRPr lang="en-GB"/>
        </a:p>
      </dgm:t>
    </dgm:pt>
    <dgm:pt modelId="{79CA4A53-EFF7-4FBD-81CD-6F3973583A11}">
      <dgm:prSet custT="1"/>
      <dgm:spPr/>
      <dgm:t>
        <a:bodyPr/>
        <a:lstStyle/>
        <a:p>
          <a:pPr algn="l"/>
          <a:r>
            <a:rPr lang="en-GB" sz="1400" dirty="0"/>
            <a:t>Entrance to the country prohibited to non residents </a:t>
          </a:r>
        </a:p>
      </dgm:t>
    </dgm:pt>
    <dgm:pt modelId="{D551CC38-BCBD-4AF7-8B21-5164F1F6595E}" type="parTrans" cxnId="{CA2A2E3B-3179-48CC-A8E3-E6F5A1040E4D}">
      <dgm:prSet/>
      <dgm:spPr/>
      <dgm:t>
        <a:bodyPr/>
        <a:lstStyle/>
        <a:p>
          <a:endParaRPr lang="en-GB"/>
        </a:p>
      </dgm:t>
    </dgm:pt>
    <dgm:pt modelId="{223EE63F-1F9E-44FA-AE1F-41C22A41AF37}" type="sibTrans" cxnId="{CA2A2E3B-3179-48CC-A8E3-E6F5A1040E4D}">
      <dgm:prSet/>
      <dgm:spPr/>
      <dgm:t>
        <a:bodyPr/>
        <a:lstStyle/>
        <a:p>
          <a:endParaRPr lang="en-GB"/>
        </a:p>
      </dgm:t>
    </dgm:pt>
    <dgm:pt modelId="{DB4EDD5B-06C8-4887-9D55-5422D4F40E39}">
      <dgm:prSet custT="1"/>
      <dgm:spPr/>
      <dgm:t>
        <a:bodyPr/>
        <a:lstStyle/>
        <a:p>
          <a:pPr algn="l"/>
          <a:r>
            <a:rPr lang="en-GB" sz="1400" dirty="0"/>
            <a:t>Negative COVID-19 test required</a:t>
          </a:r>
        </a:p>
      </dgm:t>
    </dgm:pt>
    <dgm:pt modelId="{9E5F24E1-00EE-4EBA-B490-E7A959DB68EC}" type="parTrans" cxnId="{217A878D-A363-45F7-BF55-83DD296BB40C}">
      <dgm:prSet/>
      <dgm:spPr/>
      <dgm:t>
        <a:bodyPr/>
        <a:lstStyle/>
        <a:p>
          <a:endParaRPr lang="en-GB"/>
        </a:p>
      </dgm:t>
    </dgm:pt>
    <dgm:pt modelId="{768EFE10-2A68-4D6B-9C12-C529A5C84383}" type="sibTrans" cxnId="{217A878D-A363-45F7-BF55-83DD296BB40C}">
      <dgm:prSet/>
      <dgm:spPr/>
      <dgm:t>
        <a:bodyPr/>
        <a:lstStyle/>
        <a:p>
          <a:endParaRPr lang="en-GB"/>
        </a:p>
      </dgm:t>
    </dgm:pt>
    <dgm:pt modelId="{ED5D4E41-A939-4572-8D23-47E5E2A8D796}">
      <dgm:prSet custT="1"/>
      <dgm:spPr/>
      <dgm:t>
        <a:bodyPr/>
        <a:lstStyle/>
        <a:p>
          <a:pPr algn="l"/>
          <a:r>
            <a:rPr lang="en-GB" sz="1400" b="0" dirty="0"/>
            <a:t>All incoming passenger flights forbidden.</a:t>
          </a:r>
          <a:endParaRPr lang="en-GB" sz="1400" dirty="0"/>
        </a:p>
      </dgm:t>
    </dgm:pt>
    <dgm:pt modelId="{57C07B0F-DB79-4613-94EC-58C9D42CEF02}" type="parTrans" cxnId="{447A9F52-6E11-4EDC-875F-51D3D915D5EC}">
      <dgm:prSet/>
      <dgm:spPr/>
      <dgm:t>
        <a:bodyPr/>
        <a:lstStyle/>
        <a:p>
          <a:endParaRPr lang="en-GB"/>
        </a:p>
      </dgm:t>
    </dgm:pt>
    <dgm:pt modelId="{2D2C276C-3444-4FA5-A8CB-F79CCAE29D80}" type="sibTrans" cxnId="{447A9F52-6E11-4EDC-875F-51D3D915D5EC}">
      <dgm:prSet/>
      <dgm:spPr/>
      <dgm:t>
        <a:bodyPr/>
        <a:lstStyle/>
        <a:p>
          <a:endParaRPr lang="en-GB"/>
        </a:p>
      </dgm:t>
    </dgm:pt>
    <dgm:pt modelId="{C91986B4-2DD0-45F5-AD41-71904339F28E}">
      <dgm:prSet custT="1"/>
      <dgm:spPr/>
      <dgm:t>
        <a:bodyPr/>
        <a:lstStyle/>
        <a:p>
          <a:pPr algn="l"/>
          <a:r>
            <a:rPr lang="en-GB" sz="1400" b="0" dirty="0"/>
            <a:t>Only cargo flights, humanitarian, ambulance, repatriation flights allowed.</a:t>
          </a:r>
        </a:p>
      </dgm:t>
    </dgm:pt>
    <dgm:pt modelId="{79C38781-609B-4C1E-A08A-4A8D345EDA87}" type="parTrans" cxnId="{7508D6DC-C076-4173-9669-C67878695472}">
      <dgm:prSet/>
      <dgm:spPr/>
      <dgm:t>
        <a:bodyPr/>
        <a:lstStyle/>
        <a:p>
          <a:endParaRPr lang="en-GB"/>
        </a:p>
      </dgm:t>
    </dgm:pt>
    <dgm:pt modelId="{0E3D64F8-780C-4E41-B306-27C2D2CF97B7}" type="sibTrans" cxnId="{7508D6DC-C076-4173-9669-C67878695472}">
      <dgm:prSet/>
      <dgm:spPr/>
      <dgm:t>
        <a:bodyPr/>
        <a:lstStyle/>
        <a:p>
          <a:endParaRPr lang="en-GB"/>
        </a:p>
      </dgm:t>
    </dgm:pt>
    <dgm:pt modelId="{B418B279-2E31-4F28-A553-7461D75D5A56}">
      <dgm:prSet custT="1"/>
      <dgm:spPr/>
      <dgm:t>
        <a:bodyPr/>
        <a:lstStyle/>
        <a:p>
          <a:pPr algn="l"/>
          <a:r>
            <a:rPr lang="en-GB" sz="1400" dirty="0"/>
            <a:t>Passengers from countries characterised as low or average transmission can enter Cyprus with a negative COVID-19 test.</a:t>
          </a:r>
        </a:p>
      </dgm:t>
    </dgm:pt>
    <dgm:pt modelId="{342B4E07-E070-4550-9B06-EE78A8FCD672}" type="parTrans" cxnId="{C90C29FB-3C25-4EE8-893D-6038D8EF12A3}">
      <dgm:prSet/>
      <dgm:spPr/>
      <dgm:t>
        <a:bodyPr/>
        <a:lstStyle/>
        <a:p>
          <a:endParaRPr lang="en-GB"/>
        </a:p>
      </dgm:t>
    </dgm:pt>
    <dgm:pt modelId="{AF41EAAA-C4BB-42E4-96A0-8670B7A7CBFB}" type="sibTrans" cxnId="{C90C29FB-3C25-4EE8-893D-6038D8EF12A3}">
      <dgm:prSet/>
      <dgm:spPr/>
      <dgm:t>
        <a:bodyPr/>
        <a:lstStyle/>
        <a:p>
          <a:endParaRPr lang="en-GB"/>
        </a:p>
      </dgm:t>
    </dgm:pt>
    <dgm:pt modelId="{CBA63F34-27D9-4C56-A1BD-2179D17B2780}">
      <dgm:prSet custT="1"/>
      <dgm:spPr/>
      <dgm:t>
        <a:bodyPr/>
        <a:lstStyle/>
        <a:p>
          <a:pPr algn="l"/>
          <a:r>
            <a:rPr lang="en-GB" sz="1400" dirty="0" err="1"/>
            <a:t>CyprusFlightPass</a:t>
          </a:r>
          <a:r>
            <a:rPr lang="en-GB" sz="1400" dirty="0"/>
            <a:t> introduced.</a:t>
          </a:r>
        </a:p>
      </dgm:t>
    </dgm:pt>
    <dgm:pt modelId="{00794787-8DA2-4003-B4BA-B4684E1C4B4C}" type="parTrans" cxnId="{68C706FA-9FBB-4D16-9FDD-6616388AE71D}">
      <dgm:prSet/>
      <dgm:spPr/>
      <dgm:t>
        <a:bodyPr/>
        <a:lstStyle/>
        <a:p>
          <a:endParaRPr lang="en-GB"/>
        </a:p>
      </dgm:t>
    </dgm:pt>
    <dgm:pt modelId="{61AC1B67-6221-43E8-9924-E8C36F1757DE}" type="sibTrans" cxnId="{68C706FA-9FBB-4D16-9FDD-6616388AE71D}">
      <dgm:prSet/>
      <dgm:spPr/>
      <dgm:t>
        <a:bodyPr/>
        <a:lstStyle/>
        <a:p>
          <a:endParaRPr lang="en-GB"/>
        </a:p>
      </dgm:t>
    </dgm:pt>
    <dgm:pt modelId="{7CA3F5B1-711E-4E92-BC87-459AE4B22753}">
      <dgm:prSet custT="1"/>
      <dgm:spPr/>
      <dgm:t>
        <a:bodyPr/>
        <a:lstStyle/>
        <a:p>
          <a:pPr algn="l"/>
          <a:r>
            <a:rPr lang="en-GB" sz="1400" dirty="0"/>
            <a:t>Passengers from countries characterised as low transmission can enter Cyprus without a test.</a:t>
          </a:r>
        </a:p>
      </dgm:t>
    </dgm:pt>
    <dgm:pt modelId="{93A5D78E-9918-412C-8520-D70E887CA9D4}" type="parTrans" cxnId="{83D9CC7F-5679-47D3-A537-65A178787308}">
      <dgm:prSet/>
      <dgm:spPr/>
      <dgm:t>
        <a:bodyPr/>
        <a:lstStyle/>
        <a:p>
          <a:endParaRPr lang="en-GB"/>
        </a:p>
      </dgm:t>
    </dgm:pt>
    <dgm:pt modelId="{8B583124-9122-4D07-95D8-F8C6794EBB74}" type="sibTrans" cxnId="{83D9CC7F-5679-47D3-A537-65A178787308}">
      <dgm:prSet/>
      <dgm:spPr/>
      <dgm:t>
        <a:bodyPr/>
        <a:lstStyle/>
        <a:p>
          <a:endParaRPr lang="en-GB"/>
        </a:p>
      </dgm:t>
    </dgm:pt>
    <dgm:pt modelId="{9073F9CA-7904-4162-A1B5-EF0F46870254}">
      <dgm:prSet custT="1"/>
      <dgm:spPr/>
      <dgm:t>
        <a:bodyPr/>
        <a:lstStyle/>
        <a:p>
          <a:pPr algn="l"/>
          <a:r>
            <a:rPr lang="en-GB" sz="1400" dirty="0"/>
            <a:t>Random testing of flights introduced.</a:t>
          </a:r>
        </a:p>
      </dgm:t>
    </dgm:pt>
    <dgm:pt modelId="{160AFED1-A173-4813-B95F-45FB456790B4}" type="parTrans" cxnId="{06FC427E-E082-473E-A644-F38ADD30A9C0}">
      <dgm:prSet/>
      <dgm:spPr/>
      <dgm:t>
        <a:bodyPr/>
        <a:lstStyle/>
        <a:p>
          <a:endParaRPr lang="en-GB"/>
        </a:p>
      </dgm:t>
    </dgm:pt>
    <dgm:pt modelId="{A6F3A997-52A8-46EA-AA48-1582D80FCA0D}" type="sibTrans" cxnId="{06FC427E-E082-473E-A644-F38ADD30A9C0}">
      <dgm:prSet/>
      <dgm:spPr/>
      <dgm:t>
        <a:bodyPr/>
        <a:lstStyle/>
        <a:p>
          <a:endParaRPr lang="en-GB"/>
        </a:p>
      </dgm:t>
    </dgm:pt>
    <dgm:pt modelId="{4503AFF2-DAF3-42EC-8E02-3E7D19759807}">
      <dgm:prSet/>
      <dgm:spPr/>
      <dgm:t>
        <a:bodyPr/>
        <a:lstStyle/>
        <a:p>
          <a:r>
            <a:rPr lang="en-GB" dirty="0"/>
            <a:t>03 December</a:t>
          </a:r>
        </a:p>
      </dgm:t>
    </dgm:pt>
    <dgm:pt modelId="{2141EFB9-C85F-4888-A686-01A054CE7F75}" type="parTrans" cxnId="{28FE2EE0-094C-43BE-BE0F-4B195A1A7F0B}">
      <dgm:prSet/>
      <dgm:spPr/>
      <dgm:t>
        <a:bodyPr/>
        <a:lstStyle/>
        <a:p>
          <a:endParaRPr lang="en-GB"/>
        </a:p>
      </dgm:t>
    </dgm:pt>
    <dgm:pt modelId="{C487B857-3405-4BE4-B57F-024AAB4CCF00}" type="sibTrans" cxnId="{28FE2EE0-094C-43BE-BE0F-4B195A1A7F0B}">
      <dgm:prSet/>
      <dgm:spPr/>
      <dgm:t>
        <a:bodyPr/>
        <a:lstStyle/>
        <a:p>
          <a:endParaRPr lang="en-GB"/>
        </a:p>
      </dgm:t>
    </dgm:pt>
    <dgm:pt modelId="{4A00B1C1-F607-4C0B-A05E-C8A2CADB3E67}">
      <dgm:prSet custT="1"/>
      <dgm:spPr/>
      <dgm:t>
        <a:bodyPr/>
        <a:lstStyle/>
        <a:p>
          <a:pPr algn="l"/>
          <a:r>
            <a:rPr lang="en-GB" sz="1400" b="0" dirty="0"/>
            <a:t>Action Plan for the gradual resumption of flights and the reopening of airports</a:t>
          </a:r>
        </a:p>
      </dgm:t>
    </dgm:pt>
    <dgm:pt modelId="{4BC49D1E-D1B0-4EB9-AF8C-E76B239CCC38}" type="parTrans" cxnId="{6428BBC0-A105-4101-A3C5-7C14A0D6E2C2}">
      <dgm:prSet/>
      <dgm:spPr/>
      <dgm:t>
        <a:bodyPr/>
        <a:lstStyle/>
        <a:p>
          <a:endParaRPr lang="en-GB"/>
        </a:p>
      </dgm:t>
    </dgm:pt>
    <dgm:pt modelId="{643F4C26-4BB2-411F-8970-C47C0C4F5FB7}" type="sibTrans" cxnId="{6428BBC0-A105-4101-A3C5-7C14A0D6E2C2}">
      <dgm:prSet/>
      <dgm:spPr/>
      <dgm:t>
        <a:bodyPr/>
        <a:lstStyle/>
        <a:p>
          <a:endParaRPr lang="en-GB"/>
        </a:p>
      </dgm:t>
    </dgm:pt>
    <dgm:pt modelId="{AA452726-7AA6-41CA-A330-5F8B987CF9FF}">
      <dgm:prSet custT="1"/>
      <dgm:spPr/>
      <dgm:t>
        <a:bodyPr/>
        <a:lstStyle/>
        <a:p>
          <a:pPr algn="l"/>
          <a:r>
            <a:rPr lang="en-GB" sz="1400" b="1" dirty="0"/>
            <a:t>Effective 01 March 2021</a:t>
          </a:r>
        </a:p>
      </dgm:t>
    </dgm:pt>
    <dgm:pt modelId="{789C18BF-80B8-4B60-8E07-1A4D9E2BE00E}" type="parTrans" cxnId="{11C5CCFA-4A1D-4971-A5D3-8C2C96F689CE}">
      <dgm:prSet/>
      <dgm:spPr/>
      <dgm:t>
        <a:bodyPr/>
        <a:lstStyle/>
        <a:p>
          <a:endParaRPr lang="en-GB"/>
        </a:p>
      </dgm:t>
    </dgm:pt>
    <dgm:pt modelId="{F6810F8B-2C50-4612-9062-6788FE89F85C}" type="sibTrans" cxnId="{11C5CCFA-4A1D-4971-A5D3-8C2C96F689CE}">
      <dgm:prSet/>
      <dgm:spPr/>
      <dgm:t>
        <a:bodyPr/>
        <a:lstStyle/>
        <a:p>
          <a:endParaRPr lang="en-GB"/>
        </a:p>
      </dgm:t>
    </dgm:pt>
    <dgm:pt modelId="{601CE978-F446-4F94-AD4C-72B1E69EC393}" type="pres">
      <dgm:prSet presAssocID="{3385A6F1-4BAF-4C0A-BB3A-DC83D76297FF}" presName="Name0" presStyleCnt="0">
        <dgm:presLayoutVars>
          <dgm:dir/>
          <dgm:animLvl val="lvl"/>
          <dgm:resizeHandles val="exact"/>
        </dgm:presLayoutVars>
      </dgm:prSet>
      <dgm:spPr/>
    </dgm:pt>
    <dgm:pt modelId="{88F250AD-F775-4306-A33E-47B5AA187192}" type="pres">
      <dgm:prSet presAssocID="{0EF57930-CCE7-4872-95D7-6AAE0F30157B}" presName="composite" presStyleCnt="0"/>
      <dgm:spPr/>
    </dgm:pt>
    <dgm:pt modelId="{1FE794D3-F72F-45CC-8C08-07F4417292C8}" type="pres">
      <dgm:prSet presAssocID="{0EF57930-CCE7-4872-95D7-6AAE0F30157B}" presName="parTx" presStyleLbl="node1" presStyleIdx="0" presStyleCnt="5">
        <dgm:presLayoutVars>
          <dgm:chMax val="0"/>
          <dgm:chPref val="0"/>
          <dgm:bulletEnabled val="1"/>
        </dgm:presLayoutVars>
      </dgm:prSet>
      <dgm:spPr/>
    </dgm:pt>
    <dgm:pt modelId="{3F23ABD1-38F0-4222-8620-AB9FC854342A}" type="pres">
      <dgm:prSet presAssocID="{0EF57930-CCE7-4872-95D7-6AAE0F30157B}" presName="desTx" presStyleLbl="revTx" presStyleIdx="0" presStyleCnt="5">
        <dgm:presLayoutVars>
          <dgm:bulletEnabled val="1"/>
        </dgm:presLayoutVars>
      </dgm:prSet>
      <dgm:spPr/>
    </dgm:pt>
    <dgm:pt modelId="{381BE615-DC09-4733-B001-99A038DA4227}" type="pres">
      <dgm:prSet presAssocID="{DC86AF5A-7406-4216-9B02-9491163941CE}" presName="space" presStyleCnt="0"/>
      <dgm:spPr/>
    </dgm:pt>
    <dgm:pt modelId="{8A478783-6DEA-4D1F-BF6F-7281CB661611}" type="pres">
      <dgm:prSet presAssocID="{5F6E8ABA-9A68-4394-8D97-C7E10B6606C9}" presName="composite" presStyleCnt="0"/>
      <dgm:spPr/>
    </dgm:pt>
    <dgm:pt modelId="{2690FA20-B4B0-43C4-B488-38E5E1DF5514}" type="pres">
      <dgm:prSet presAssocID="{5F6E8ABA-9A68-4394-8D97-C7E10B6606C9}" presName="parTx" presStyleLbl="node1" presStyleIdx="1" presStyleCnt="5">
        <dgm:presLayoutVars>
          <dgm:chMax val="0"/>
          <dgm:chPref val="0"/>
          <dgm:bulletEnabled val="1"/>
        </dgm:presLayoutVars>
      </dgm:prSet>
      <dgm:spPr/>
    </dgm:pt>
    <dgm:pt modelId="{6BF35E3F-4CE5-442F-875A-203DC24AEB80}" type="pres">
      <dgm:prSet presAssocID="{5F6E8ABA-9A68-4394-8D97-C7E10B6606C9}" presName="desTx" presStyleLbl="revTx" presStyleIdx="1" presStyleCnt="5">
        <dgm:presLayoutVars>
          <dgm:bulletEnabled val="1"/>
        </dgm:presLayoutVars>
      </dgm:prSet>
      <dgm:spPr/>
    </dgm:pt>
    <dgm:pt modelId="{C0C7AE3B-71C5-4E21-90D1-0377494A268C}" type="pres">
      <dgm:prSet presAssocID="{1889F35C-4931-49A1-8E64-38F5B39C4E09}" presName="space" presStyleCnt="0"/>
      <dgm:spPr/>
    </dgm:pt>
    <dgm:pt modelId="{D4E8292C-4235-4C8B-ABC1-8F14C2D4821A}" type="pres">
      <dgm:prSet presAssocID="{0D430A3E-177D-4AE2-AF82-D89E21847A5B}" presName="composite" presStyleCnt="0"/>
      <dgm:spPr/>
    </dgm:pt>
    <dgm:pt modelId="{2E2954E0-016C-481C-9E82-137A53D5FA60}" type="pres">
      <dgm:prSet presAssocID="{0D430A3E-177D-4AE2-AF82-D89E21847A5B}" presName="parTx" presStyleLbl="node1" presStyleIdx="2" presStyleCnt="5">
        <dgm:presLayoutVars>
          <dgm:chMax val="0"/>
          <dgm:chPref val="0"/>
          <dgm:bulletEnabled val="1"/>
        </dgm:presLayoutVars>
      </dgm:prSet>
      <dgm:spPr/>
    </dgm:pt>
    <dgm:pt modelId="{516C7DF2-E29A-45FC-A49E-8412405D40B9}" type="pres">
      <dgm:prSet presAssocID="{0D430A3E-177D-4AE2-AF82-D89E21847A5B}" presName="desTx" presStyleLbl="revTx" presStyleIdx="2" presStyleCnt="5">
        <dgm:presLayoutVars>
          <dgm:bulletEnabled val="1"/>
        </dgm:presLayoutVars>
      </dgm:prSet>
      <dgm:spPr/>
    </dgm:pt>
    <dgm:pt modelId="{E1F2A5E4-C794-4BFA-8D7A-81560DF4D636}" type="pres">
      <dgm:prSet presAssocID="{A5C252A9-BEA0-4D31-B91F-18204E6645C2}" presName="space" presStyleCnt="0"/>
      <dgm:spPr/>
    </dgm:pt>
    <dgm:pt modelId="{18DA539E-0BE7-4E5B-AF77-998DFB4D4BFE}" type="pres">
      <dgm:prSet presAssocID="{C7F30E0A-0DAA-47A5-961A-9787B7BE83C9}" presName="composite" presStyleCnt="0"/>
      <dgm:spPr/>
    </dgm:pt>
    <dgm:pt modelId="{40597FF5-909F-4815-B6D1-CF6BA0322B18}" type="pres">
      <dgm:prSet presAssocID="{C7F30E0A-0DAA-47A5-961A-9787B7BE83C9}" presName="parTx" presStyleLbl="node1" presStyleIdx="3" presStyleCnt="5">
        <dgm:presLayoutVars>
          <dgm:chMax val="0"/>
          <dgm:chPref val="0"/>
          <dgm:bulletEnabled val="1"/>
        </dgm:presLayoutVars>
      </dgm:prSet>
      <dgm:spPr/>
    </dgm:pt>
    <dgm:pt modelId="{FBBC8E5A-10E0-453A-9C1B-527D4D0AC728}" type="pres">
      <dgm:prSet presAssocID="{C7F30E0A-0DAA-47A5-961A-9787B7BE83C9}" presName="desTx" presStyleLbl="revTx" presStyleIdx="3" presStyleCnt="5">
        <dgm:presLayoutVars>
          <dgm:bulletEnabled val="1"/>
        </dgm:presLayoutVars>
      </dgm:prSet>
      <dgm:spPr/>
    </dgm:pt>
    <dgm:pt modelId="{308E140C-3EB2-4A6C-B950-816276CCA21E}" type="pres">
      <dgm:prSet presAssocID="{AB1B8013-7425-40A4-9A34-E8AFD6486B8F}" presName="space" presStyleCnt="0"/>
      <dgm:spPr/>
    </dgm:pt>
    <dgm:pt modelId="{00C2B3F8-867A-4F64-B3D9-4B9B518FBE3D}" type="pres">
      <dgm:prSet presAssocID="{4503AFF2-DAF3-42EC-8E02-3E7D19759807}" presName="composite" presStyleCnt="0"/>
      <dgm:spPr/>
    </dgm:pt>
    <dgm:pt modelId="{88DEAC5C-FFD2-4265-8214-EE53C5A17CE9}" type="pres">
      <dgm:prSet presAssocID="{4503AFF2-DAF3-42EC-8E02-3E7D19759807}" presName="parTx" presStyleLbl="node1" presStyleIdx="4" presStyleCnt="5">
        <dgm:presLayoutVars>
          <dgm:chMax val="0"/>
          <dgm:chPref val="0"/>
          <dgm:bulletEnabled val="1"/>
        </dgm:presLayoutVars>
      </dgm:prSet>
      <dgm:spPr/>
    </dgm:pt>
    <dgm:pt modelId="{A8CA1460-7B02-48B0-ACAF-34A572E43E62}" type="pres">
      <dgm:prSet presAssocID="{4503AFF2-DAF3-42EC-8E02-3E7D19759807}" presName="desTx" presStyleLbl="revTx" presStyleIdx="4" presStyleCnt="5">
        <dgm:presLayoutVars>
          <dgm:bulletEnabled val="1"/>
        </dgm:presLayoutVars>
      </dgm:prSet>
      <dgm:spPr/>
    </dgm:pt>
  </dgm:ptLst>
  <dgm:cxnLst>
    <dgm:cxn modelId="{9F426A0A-604E-48A3-A670-C2CC942D5817}" srcId="{3385A6F1-4BAF-4C0A-BB3A-DC83D76297FF}" destId="{0D430A3E-177D-4AE2-AF82-D89E21847A5B}" srcOrd="2" destOrd="0" parTransId="{A774C8C5-A913-420B-A0C4-968F6D1C4ED5}" sibTransId="{A5C252A9-BEA0-4D31-B91F-18204E6645C2}"/>
    <dgm:cxn modelId="{C4AA0719-2184-4F7B-BB2A-10654C6438D6}" type="presOf" srcId="{4A00B1C1-F607-4C0B-A05E-C8A2CADB3E67}" destId="{A8CA1460-7B02-48B0-ACAF-34A572E43E62}" srcOrd="0" destOrd="0" presId="urn:microsoft.com/office/officeart/2005/8/layout/chevron1"/>
    <dgm:cxn modelId="{FBA1FD1E-F3F5-46A4-A950-8AFCBBBBD580}" type="presOf" srcId="{79CA4A53-EFF7-4FBD-81CD-6F3973583A11}" destId="{3F23ABD1-38F0-4222-8620-AB9FC854342A}" srcOrd="0" destOrd="0" presId="urn:microsoft.com/office/officeart/2005/8/layout/chevron1"/>
    <dgm:cxn modelId="{DB2EF722-7B01-4783-8E76-0F2ACA0A1EB3}" srcId="{3385A6F1-4BAF-4C0A-BB3A-DC83D76297FF}" destId="{0EF57930-CCE7-4872-95D7-6AAE0F30157B}" srcOrd="0" destOrd="0" parTransId="{E72BFA72-ACAF-41ED-BB2B-C80CB174118D}" sibTransId="{DC86AF5A-7406-4216-9B02-9491163941CE}"/>
    <dgm:cxn modelId="{2CC5D237-4A49-4815-B023-2E83B7A810B2}" type="presOf" srcId="{0EF57930-CCE7-4872-95D7-6AAE0F30157B}" destId="{1FE794D3-F72F-45CC-8C08-07F4417292C8}" srcOrd="0" destOrd="0" presId="urn:microsoft.com/office/officeart/2005/8/layout/chevron1"/>
    <dgm:cxn modelId="{7558D337-BE35-4507-8166-48946352314A}" type="presOf" srcId="{B418B279-2E31-4F28-A553-7461D75D5A56}" destId="{516C7DF2-E29A-45FC-A49E-8412405D40B9}" srcOrd="0" destOrd="0" presId="urn:microsoft.com/office/officeart/2005/8/layout/chevron1"/>
    <dgm:cxn modelId="{A9BF3238-9516-4008-97B9-094DEC46E551}" type="presOf" srcId="{0D430A3E-177D-4AE2-AF82-D89E21847A5B}" destId="{2E2954E0-016C-481C-9E82-137A53D5FA60}" srcOrd="0" destOrd="0" presId="urn:microsoft.com/office/officeart/2005/8/layout/chevron1"/>
    <dgm:cxn modelId="{CA2A2E3B-3179-48CC-A8E3-E6F5A1040E4D}" srcId="{0EF57930-CCE7-4872-95D7-6AAE0F30157B}" destId="{79CA4A53-EFF7-4FBD-81CD-6F3973583A11}" srcOrd="0" destOrd="0" parTransId="{D551CC38-BCBD-4AF7-8B21-5164F1F6595E}" sibTransId="{223EE63F-1F9E-44FA-AE1F-41C22A41AF37}"/>
    <dgm:cxn modelId="{2E2C4769-F8C4-415F-A20C-410242C5AD78}" type="presOf" srcId="{CBA63F34-27D9-4C56-A1BD-2179D17B2780}" destId="{516C7DF2-E29A-45FC-A49E-8412405D40B9}" srcOrd="0" destOrd="1" presId="urn:microsoft.com/office/officeart/2005/8/layout/chevron1"/>
    <dgm:cxn modelId="{42F1BA4F-5EDA-47B8-92D5-1A46E805A2EE}" type="presOf" srcId="{AA452726-7AA6-41CA-A330-5F8B987CF9FF}" destId="{A8CA1460-7B02-48B0-ACAF-34A572E43E62}" srcOrd="0" destOrd="1" presId="urn:microsoft.com/office/officeart/2005/8/layout/chevron1"/>
    <dgm:cxn modelId="{447A9F52-6E11-4EDC-875F-51D3D915D5EC}" srcId="{5F6E8ABA-9A68-4394-8D97-C7E10B6606C9}" destId="{ED5D4E41-A939-4572-8D23-47E5E2A8D796}" srcOrd="0" destOrd="0" parTransId="{57C07B0F-DB79-4613-94EC-58C9D42CEF02}" sibTransId="{2D2C276C-3444-4FA5-A8CB-F79CCAE29D80}"/>
    <dgm:cxn modelId="{14799A79-AE7E-48D4-9662-2184A53589AA}" type="presOf" srcId="{7CA3F5B1-711E-4E92-BC87-459AE4B22753}" destId="{FBBC8E5A-10E0-453A-9C1B-527D4D0AC728}" srcOrd="0" destOrd="0" presId="urn:microsoft.com/office/officeart/2005/8/layout/chevron1"/>
    <dgm:cxn modelId="{5FAC917C-9C50-418F-A98E-BD3FA2626619}" srcId="{3385A6F1-4BAF-4C0A-BB3A-DC83D76297FF}" destId="{5F6E8ABA-9A68-4394-8D97-C7E10B6606C9}" srcOrd="1" destOrd="0" parTransId="{E81D4BE4-4DBF-4804-9D92-7BFB242F992F}" sibTransId="{1889F35C-4931-49A1-8E64-38F5B39C4E09}"/>
    <dgm:cxn modelId="{06FC427E-E082-473E-A644-F38ADD30A9C0}" srcId="{C7F30E0A-0DAA-47A5-961A-9787B7BE83C9}" destId="{9073F9CA-7904-4162-A1B5-EF0F46870254}" srcOrd="1" destOrd="0" parTransId="{160AFED1-A173-4813-B95F-45FB456790B4}" sibTransId="{A6F3A997-52A8-46EA-AA48-1582D80FCA0D}"/>
    <dgm:cxn modelId="{83D9CC7F-5679-47D3-A537-65A178787308}" srcId="{C7F30E0A-0DAA-47A5-961A-9787B7BE83C9}" destId="{7CA3F5B1-711E-4E92-BC87-459AE4B22753}" srcOrd="0" destOrd="0" parTransId="{93A5D78E-9918-412C-8520-D70E887CA9D4}" sibTransId="{8B583124-9122-4D07-95D8-F8C6794EBB74}"/>
    <dgm:cxn modelId="{217A878D-A363-45F7-BF55-83DD296BB40C}" srcId="{0EF57930-CCE7-4872-95D7-6AAE0F30157B}" destId="{DB4EDD5B-06C8-4887-9D55-5422D4F40E39}" srcOrd="1" destOrd="0" parTransId="{9E5F24E1-00EE-4EBA-B490-E7A959DB68EC}" sibTransId="{768EFE10-2A68-4D6B-9C12-C529A5C84383}"/>
    <dgm:cxn modelId="{F1AC6DA7-6555-4F19-9CD3-98A0A7F4091E}" type="presOf" srcId="{3385A6F1-4BAF-4C0A-BB3A-DC83D76297FF}" destId="{601CE978-F446-4F94-AD4C-72B1E69EC393}" srcOrd="0" destOrd="0" presId="urn:microsoft.com/office/officeart/2005/8/layout/chevron1"/>
    <dgm:cxn modelId="{34C3B1A7-9964-401F-A73A-07F94C640DE5}" type="presOf" srcId="{C7F30E0A-0DAA-47A5-961A-9787B7BE83C9}" destId="{40597FF5-909F-4815-B6D1-CF6BA0322B18}" srcOrd="0" destOrd="0" presId="urn:microsoft.com/office/officeart/2005/8/layout/chevron1"/>
    <dgm:cxn modelId="{986290A8-69BC-4E8F-8D3E-00A71B143538}" type="presOf" srcId="{DB4EDD5B-06C8-4887-9D55-5422D4F40E39}" destId="{3F23ABD1-38F0-4222-8620-AB9FC854342A}" srcOrd="0" destOrd="1" presId="urn:microsoft.com/office/officeart/2005/8/layout/chevron1"/>
    <dgm:cxn modelId="{BF30BCB1-5042-43C7-9B79-287A64CB2346}" type="presOf" srcId="{4503AFF2-DAF3-42EC-8E02-3E7D19759807}" destId="{88DEAC5C-FFD2-4265-8214-EE53C5A17CE9}" srcOrd="0" destOrd="0" presId="urn:microsoft.com/office/officeart/2005/8/layout/chevron1"/>
    <dgm:cxn modelId="{AC8128B9-64D6-4F96-BA67-D52571CDB8F6}" type="presOf" srcId="{5F6E8ABA-9A68-4394-8D97-C7E10B6606C9}" destId="{2690FA20-B4B0-43C4-B488-38E5E1DF5514}" srcOrd="0" destOrd="0" presId="urn:microsoft.com/office/officeart/2005/8/layout/chevron1"/>
    <dgm:cxn modelId="{6428BBC0-A105-4101-A3C5-7C14A0D6E2C2}" srcId="{4503AFF2-DAF3-42EC-8E02-3E7D19759807}" destId="{4A00B1C1-F607-4C0B-A05E-C8A2CADB3E67}" srcOrd="0" destOrd="0" parTransId="{4BC49D1E-D1B0-4EB9-AF8C-E76B239CCC38}" sibTransId="{643F4C26-4BB2-411F-8970-C47C0C4F5FB7}"/>
    <dgm:cxn modelId="{322D94D6-94EB-46DB-AFB2-2602B6101178}" type="presOf" srcId="{C91986B4-2DD0-45F5-AD41-71904339F28E}" destId="{6BF35E3F-4CE5-442F-875A-203DC24AEB80}" srcOrd="0" destOrd="1" presId="urn:microsoft.com/office/officeart/2005/8/layout/chevron1"/>
    <dgm:cxn modelId="{7508D6DC-C076-4173-9669-C67878695472}" srcId="{5F6E8ABA-9A68-4394-8D97-C7E10B6606C9}" destId="{C91986B4-2DD0-45F5-AD41-71904339F28E}" srcOrd="1" destOrd="0" parTransId="{79C38781-609B-4C1E-A08A-4A8D345EDA87}" sibTransId="{0E3D64F8-780C-4E41-B306-27C2D2CF97B7}"/>
    <dgm:cxn modelId="{28FE2EE0-094C-43BE-BE0F-4B195A1A7F0B}" srcId="{3385A6F1-4BAF-4C0A-BB3A-DC83D76297FF}" destId="{4503AFF2-DAF3-42EC-8E02-3E7D19759807}" srcOrd="4" destOrd="0" parTransId="{2141EFB9-C85F-4888-A686-01A054CE7F75}" sibTransId="{C487B857-3405-4BE4-B57F-024AAB4CCF00}"/>
    <dgm:cxn modelId="{946314E9-8E14-4D78-A0E5-113834CD7C2E}" type="presOf" srcId="{ED5D4E41-A939-4572-8D23-47E5E2A8D796}" destId="{6BF35E3F-4CE5-442F-875A-203DC24AEB80}" srcOrd="0" destOrd="0" presId="urn:microsoft.com/office/officeart/2005/8/layout/chevron1"/>
    <dgm:cxn modelId="{E94A6AF3-0F8B-487E-B962-D8B0E4292EA9}" type="presOf" srcId="{9073F9CA-7904-4162-A1B5-EF0F46870254}" destId="{FBBC8E5A-10E0-453A-9C1B-527D4D0AC728}" srcOrd="0" destOrd="1" presId="urn:microsoft.com/office/officeart/2005/8/layout/chevron1"/>
    <dgm:cxn modelId="{E36525F7-1891-4BC7-B90D-3D5B61F53990}" srcId="{3385A6F1-4BAF-4C0A-BB3A-DC83D76297FF}" destId="{C7F30E0A-0DAA-47A5-961A-9787B7BE83C9}" srcOrd="3" destOrd="0" parTransId="{C25BFD78-EE55-43B0-8469-AE4F98525799}" sibTransId="{AB1B8013-7425-40A4-9A34-E8AFD6486B8F}"/>
    <dgm:cxn modelId="{68C706FA-9FBB-4D16-9FDD-6616388AE71D}" srcId="{0D430A3E-177D-4AE2-AF82-D89E21847A5B}" destId="{CBA63F34-27D9-4C56-A1BD-2179D17B2780}" srcOrd="1" destOrd="0" parTransId="{00794787-8DA2-4003-B4BA-B4684E1C4B4C}" sibTransId="{61AC1B67-6221-43E8-9924-E8C36F1757DE}"/>
    <dgm:cxn modelId="{11C5CCFA-4A1D-4971-A5D3-8C2C96F689CE}" srcId="{4503AFF2-DAF3-42EC-8E02-3E7D19759807}" destId="{AA452726-7AA6-41CA-A330-5F8B987CF9FF}" srcOrd="1" destOrd="0" parTransId="{789C18BF-80B8-4B60-8E07-1A4D9E2BE00E}" sibTransId="{F6810F8B-2C50-4612-9062-6788FE89F85C}"/>
    <dgm:cxn modelId="{C90C29FB-3C25-4EE8-893D-6038D8EF12A3}" srcId="{0D430A3E-177D-4AE2-AF82-D89E21847A5B}" destId="{B418B279-2E31-4F28-A553-7461D75D5A56}" srcOrd="0" destOrd="0" parTransId="{342B4E07-E070-4550-9B06-EE78A8FCD672}" sibTransId="{AF41EAAA-C4BB-42E4-96A0-8670B7A7CBFB}"/>
    <dgm:cxn modelId="{D05132F0-3424-4809-89C3-A8FBE57B4779}" type="presParOf" srcId="{601CE978-F446-4F94-AD4C-72B1E69EC393}" destId="{88F250AD-F775-4306-A33E-47B5AA187192}" srcOrd="0" destOrd="0" presId="urn:microsoft.com/office/officeart/2005/8/layout/chevron1"/>
    <dgm:cxn modelId="{165A3B2D-1CDA-4303-B25E-CEBF0BBA6332}" type="presParOf" srcId="{88F250AD-F775-4306-A33E-47B5AA187192}" destId="{1FE794D3-F72F-45CC-8C08-07F4417292C8}" srcOrd="0" destOrd="0" presId="urn:microsoft.com/office/officeart/2005/8/layout/chevron1"/>
    <dgm:cxn modelId="{067DD16F-92F9-4ADE-B149-BF4C4D0219E4}" type="presParOf" srcId="{88F250AD-F775-4306-A33E-47B5AA187192}" destId="{3F23ABD1-38F0-4222-8620-AB9FC854342A}" srcOrd="1" destOrd="0" presId="urn:microsoft.com/office/officeart/2005/8/layout/chevron1"/>
    <dgm:cxn modelId="{8DCD766D-8DFA-4082-B9C9-98BD4990781B}" type="presParOf" srcId="{601CE978-F446-4F94-AD4C-72B1E69EC393}" destId="{381BE615-DC09-4733-B001-99A038DA4227}" srcOrd="1" destOrd="0" presId="urn:microsoft.com/office/officeart/2005/8/layout/chevron1"/>
    <dgm:cxn modelId="{0A30938D-29FD-477F-8DED-5BA27DE53ADB}" type="presParOf" srcId="{601CE978-F446-4F94-AD4C-72B1E69EC393}" destId="{8A478783-6DEA-4D1F-BF6F-7281CB661611}" srcOrd="2" destOrd="0" presId="urn:microsoft.com/office/officeart/2005/8/layout/chevron1"/>
    <dgm:cxn modelId="{3119ADE1-9853-4655-B201-270C19C114DC}" type="presParOf" srcId="{8A478783-6DEA-4D1F-BF6F-7281CB661611}" destId="{2690FA20-B4B0-43C4-B488-38E5E1DF5514}" srcOrd="0" destOrd="0" presId="urn:microsoft.com/office/officeart/2005/8/layout/chevron1"/>
    <dgm:cxn modelId="{D3B63CB9-B1C4-4EEF-B40E-5F3B34831C5E}" type="presParOf" srcId="{8A478783-6DEA-4D1F-BF6F-7281CB661611}" destId="{6BF35E3F-4CE5-442F-875A-203DC24AEB80}" srcOrd="1" destOrd="0" presId="urn:microsoft.com/office/officeart/2005/8/layout/chevron1"/>
    <dgm:cxn modelId="{B79668F7-EDEF-4ECA-9A26-1DE0C440514F}" type="presParOf" srcId="{601CE978-F446-4F94-AD4C-72B1E69EC393}" destId="{C0C7AE3B-71C5-4E21-90D1-0377494A268C}" srcOrd="3" destOrd="0" presId="urn:microsoft.com/office/officeart/2005/8/layout/chevron1"/>
    <dgm:cxn modelId="{D9755F8E-C4A2-4112-8DF2-46CD46BD087E}" type="presParOf" srcId="{601CE978-F446-4F94-AD4C-72B1E69EC393}" destId="{D4E8292C-4235-4C8B-ABC1-8F14C2D4821A}" srcOrd="4" destOrd="0" presId="urn:microsoft.com/office/officeart/2005/8/layout/chevron1"/>
    <dgm:cxn modelId="{793E8879-D047-49C8-B2B9-A64D0E697132}" type="presParOf" srcId="{D4E8292C-4235-4C8B-ABC1-8F14C2D4821A}" destId="{2E2954E0-016C-481C-9E82-137A53D5FA60}" srcOrd="0" destOrd="0" presId="urn:microsoft.com/office/officeart/2005/8/layout/chevron1"/>
    <dgm:cxn modelId="{D753281C-1A79-45E3-9D33-F896BF7361E8}" type="presParOf" srcId="{D4E8292C-4235-4C8B-ABC1-8F14C2D4821A}" destId="{516C7DF2-E29A-45FC-A49E-8412405D40B9}" srcOrd="1" destOrd="0" presId="urn:microsoft.com/office/officeart/2005/8/layout/chevron1"/>
    <dgm:cxn modelId="{E160B78D-6AB7-45AD-9FE0-8B7CA6D0DBEB}" type="presParOf" srcId="{601CE978-F446-4F94-AD4C-72B1E69EC393}" destId="{E1F2A5E4-C794-4BFA-8D7A-81560DF4D636}" srcOrd="5" destOrd="0" presId="urn:microsoft.com/office/officeart/2005/8/layout/chevron1"/>
    <dgm:cxn modelId="{2C739ED4-ADF5-4D03-B99C-15F9C7A3F11B}" type="presParOf" srcId="{601CE978-F446-4F94-AD4C-72B1E69EC393}" destId="{18DA539E-0BE7-4E5B-AF77-998DFB4D4BFE}" srcOrd="6" destOrd="0" presId="urn:microsoft.com/office/officeart/2005/8/layout/chevron1"/>
    <dgm:cxn modelId="{CA654593-686B-4092-BAA2-C93B82E8F8F3}" type="presParOf" srcId="{18DA539E-0BE7-4E5B-AF77-998DFB4D4BFE}" destId="{40597FF5-909F-4815-B6D1-CF6BA0322B18}" srcOrd="0" destOrd="0" presId="urn:microsoft.com/office/officeart/2005/8/layout/chevron1"/>
    <dgm:cxn modelId="{0564C697-A914-4086-9CA5-83E359B36DBF}" type="presParOf" srcId="{18DA539E-0BE7-4E5B-AF77-998DFB4D4BFE}" destId="{FBBC8E5A-10E0-453A-9C1B-527D4D0AC728}" srcOrd="1" destOrd="0" presId="urn:microsoft.com/office/officeart/2005/8/layout/chevron1"/>
    <dgm:cxn modelId="{BA037E8B-CF16-4116-918F-559DE05A9406}" type="presParOf" srcId="{601CE978-F446-4F94-AD4C-72B1E69EC393}" destId="{308E140C-3EB2-4A6C-B950-816276CCA21E}" srcOrd="7" destOrd="0" presId="urn:microsoft.com/office/officeart/2005/8/layout/chevron1"/>
    <dgm:cxn modelId="{384CC521-3CCB-412E-9B04-EFFEC7C6BFF1}" type="presParOf" srcId="{601CE978-F446-4F94-AD4C-72B1E69EC393}" destId="{00C2B3F8-867A-4F64-B3D9-4B9B518FBE3D}" srcOrd="8" destOrd="0" presId="urn:microsoft.com/office/officeart/2005/8/layout/chevron1"/>
    <dgm:cxn modelId="{5A6F151C-BA68-4AF8-B691-7A6BC5CB521B}" type="presParOf" srcId="{00C2B3F8-867A-4F64-B3D9-4B9B518FBE3D}" destId="{88DEAC5C-FFD2-4265-8214-EE53C5A17CE9}" srcOrd="0" destOrd="0" presId="urn:microsoft.com/office/officeart/2005/8/layout/chevron1"/>
    <dgm:cxn modelId="{0117B756-6B49-4A25-ADC3-E666DDD68368}" type="presParOf" srcId="{00C2B3F8-867A-4F64-B3D9-4B9B518FBE3D}" destId="{A8CA1460-7B02-48B0-ACAF-34A572E43E62}"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5A6F1-4BAF-4C0A-BB3A-DC83D76297FF}" type="doc">
      <dgm:prSet loTypeId="urn:microsoft.com/office/officeart/2005/8/layout/chevron1" loCatId="process" qsTypeId="urn:microsoft.com/office/officeart/2005/8/quickstyle/simple2" qsCatId="simple" csTypeId="urn:microsoft.com/office/officeart/2005/8/colors/colorful1" csCatId="colorful" phldr="1"/>
      <dgm:spPr/>
    </dgm:pt>
    <dgm:pt modelId="{0EF57930-CCE7-4872-95D7-6AAE0F30157B}">
      <dgm:prSet phldrT="[Text]"/>
      <dgm:spPr/>
      <dgm:t>
        <a:bodyPr/>
        <a:lstStyle/>
        <a:p>
          <a:r>
            <a:rPr lang="en-GB" dirty="0"/>
            <a:t>16 March </a:t>
          </a:r>
        </a:p>
      </dgm:t>
    </dgm:pt>
    <dgm:pt modelId="{E72BFA72-ACAF-41ED-BB2B-C80CB174118D}" type="parTrans" cxnId="{DB2EF722-7B01-4783-8E76-0F2ACA0A1EB3}">
      <dgm:prSet/>
      <dgm:spPr/>
      <dgm:t>
        <a:bodyPr/>
        <a:lstStyle/>
        <a:p>
          <a:endParaRPr lang="en-GB"/>
        </a:p>
      </dgm:t>
    </dgm:pt>
    <dgm:pt modelId="{DC86AF5A-7406-4216-9B02-9491163941CE}" type="sibTrans" cxnId="{DB2EF722-7B01-4783-8E76-0F2ACA0A1EB3}">
      <dgm:prSet/>
      <dgm:spPr/>
      <dgm:t>
        <a:bodyPr/>
        <a:lstStyle/>
        <a:p>
          <a:endParaRPr lang="en-GB"/>
        </a:p>
      </dgm:t>
    </dgm:pt>
    <dgm:pt modelId="{5F6E8ABA-9A68-4394-8D97-C7E10B6606C9}">
      <dgm:prSet phldrT="[Text]"/>
      <dgm:spPr/>
      <dgm:t>
        <a:bodyPr/>
        <a:lstStyle/>
        <a:p>
          <a:r>
            <a:rPr lang="en-GB" dirty="0"/>
            <a:t>20 March</a:t>
          </a:r>
        </a:p>
      </dgm:t>
    </dgm:pt>
    <dgm:pt modelId="{E81D4BE4-4DBF-4804-9D92-7BFB242F992F}" type="parTrans" cxnId="{5FAC917C-9C50-418F-A98E-BD3FA2626619}">
      <dgm:prSet/>
      <dgm:spPr/>
      <dgm:t>
        <a:bodyPr/>
        <a:lstStyle/>
        <a:p>
          <a:endParaRPr lang="en-GB"/>
        </a:p>
      </dgm:t>
    </dgm:pt>
    <dgm:pt modelId="{1889F35C-4931-49A1-8E64-38F5B39C4E09}" type="sibTrans" cxnId="{5FAC917C-9C50-418F-A98E-BD3FA2626619}">
      <dgm:prSet/>
      <dgm:spPr/>
      <dgm:t>
        <a:bodyPr/>
        <a:lstStyle/>
        <a:p>
          <a:endParaRPr lang="en-GB"/>
        </a:p>
      </dgm:t>
    </dgm:pt>
    <dgm:pt modelId="{0D430A3E-177D-4AE2-AF82-D89E21847A5B}">
      <dgm:prSet phldrT="[Text]"/>
      <dgm:spPr/>
      <dgm:t>
        <a:bodyPr/>
        <a:lstStyle/>
        <a:p>
          <a:r>
            <a:rPr lang="en-GB" dirty="0"/>
            <a:t>9 June</a:t>
          </a:r>
        </a:p>
      </dgm:t>
    </dgm:pt>
    <dgm:pt modelId="{A774C8C5-A913-420B-A0C4-968F6D1C4ED5}" type="parTrans" cxnId="{9F426A0A-604E-48A3-A670-C2CC942D5817}">
      <dgm:prSet/>
      <dgm:spPr/>
      <dgm:t>
        <a:bodyPr/>
        <a:lstStyle/>
        <a:p>
          <a:endParaRPr lang="en-GB"/>
        </a:p>
      </dgm:t>
    </dgm:pt>
    <dgm:pt modelId="{A5C252A9-BEA0-4D31-B91F-18204E6645C2}" type="sibTrans" cxnId="{9F426A0A-604E-48A3-A670-C2CC942D5817}">
      <dgm:prSet/>
      <dgm:spPr/>
      <dgm:t>
        <a:bodyPr/>
        <a:lstStyle/>
        <a:p>
          <a:endParaRPr lang="en-GB"/>
        </a:p>
      </dgm:t>
    </dgm:pt>
    <dgm:pt modelId="{C7F30E0A-0DAA-47A5-961A-9787B7BE83C9}">
      <dgm:prSet/>
      <dgm:spPr/>
      <dgm:t>
        <a:bodyPr/>
        <a:lstStyle/>
        <a:p>
          <a:r>
            <a:rPr lang="en-GB" dirty="0"/>
            <a:t>20 June</a:t>
          </a:r>
        </a:p>
      </dgm:t>
    </dgm:pt>
    <dgm:pt modelId="{C25BFD78-EE55-43B0-8469-AE4F98525799}" type="parTrans" cxnId="{E36525F7-1891-4BC7-B90D-3D5B61F53990}">
      <dgm:prSet/>
      <dgm:spPr/>
      <dgm:t>
        <a:bodyPr/>
        <a:lstStyle/>
        <a:p>
          <a:endParaRPr lang="en-GB"/>
        </a:p>
      </dgm:t>
    </dgm:pt>
    <dgm:pt modelId="{AB1B8013-7425-40A4-9A34-E8AFD6486B8F}" type="sibTrans" cxnId="{E36525F7-1891-4BC7-B90D-3D5B61F53990}">
      <dgm:prSet/>
      <dgm:spPr/>
      <dgm:t>
        <a:bodyPr/>
        <a:lstStyle/>
        <a:p>
          <a:endParaRPr lang="en-GB"/>
        </a:p>
      </dgm:t>
    </dgm:pt>
    <dgm:pt modelId="{79CA4A53-EFF7-4FBD-81CD-6F3973583A11}">
      <dgm:prSet custT="1"/>
      <dgm:spPr/>
      <dgm:t>
        <a:bodyPr/>
        <a:lstStyle/>
        <a:p>
          <a:pPr algn="l"/>
          <a:r>
            <a:rPr lang="en-GB" sz="1400" dirty="0"/>
            <a:t>Entrance to the country prohibited to non residents </a:t>
          </a:r>
        </a:p>
      </dgm:t>
    </dgm:pt>
    <dgm:pt modelId="{D551CC38-BCBD-4AF7-8B21-5164F1F6595E}" type="parTrans" cxnId="{CA2A2E3B-3179-48CC-A8E3-E6F5A1040E4D}">
      <dgm:prSet/>
      <dgm:spPr/>
      <dgm:t>
        <a:bodyPr/>
        <a:lstStyle/>
        <a:p>
          <a:endParaRPr lang="en-GB"/>
        </a:p>
      </dgm:t>
    </dgm:pt>
    <dgm:pt modelId="{223EE63F-1F9E-44FA-AE1F-41C22A41AF37}" type="sibTrans" cxnId="{CA2A2E3B-3179-48CC-A8E3-E6F5A1040E4D}">
      <dgm:prSet/>
      <dgm:spPr/>
      <dgm:t>
        <a:bodyPr/>
        <a:lstStyle/>
        <a:p>
          <a:endParaRPr lang="en-GB"/>
        </a:p>
      </dgm:t>
    </dgm:pt>
    <dgm:pt modelId="{DB4EDD5B-06C8-4887-9D55-5422D4F40E39}">
      <dgm:prSet custT="1"/>
      <dgm:spPr/>
      <dgm:t>
        <a:bodyPr/>
        <a:lstStyle/>
        <a:p>
          <a:pPr algn="l"/>
          <a:r>
            <a:rPr lang="en-GB" sz="1400" dirty="0"/>
            <a:t>Negative COVID-19 test required</a:t>
          </a:r>
        </a:p>
      </dgm:t>
    </dgm:pt>
    <dgm:pt modelId="{9E5F24E1-00EE-4EBA-B490-E7A959DB68EC}" type="parTrans" cxnId="{217A878D-A363-45F7-BF55-83DD296BB40C}">
      <dgm:prSet/>
      <dgm:spPr/>
      <dgm:t>
        <a:bodyPr/>
        <a:lstStyle/>
        <a:p>
          <a:endParaRPr lang="en-GB"/>
        </a:p>
      </dgm:t>
    </dgm:pt>
    <dgm:pt modelId="{768EFE10-2A68-4D6B-9C12-C529A5C84383}" type="sibTrans" cxnId="{217A878D-A363-45F7-BF55-83DD296BB40C}">
      <dgm:prSet/>
      <dgm:spPr/>
      <dgm:t>
        <a:bodyPr/>
        <a:lstStyle/>
        <a:p>
          <a:endParaRPr lang="en-GB"/>
        </a:p>
      </dgm:t>
    </dgm:pt>
    <dgm:pt modelId="{ED5D4E41-A939-4572-8D23-47E5E2A8D796}">
      <dgm:prSet custT="1"/>
      <dgm:spPr/>
      <dgm:t>
        <a:bodyPr/>
        <a:lstStyle/>
        <a:p>
          <a:pPr algn="l"/>
          <a:r>
            <a:rPr lang="en-GB" sz="1400" b="0" dirty="0"/>
            <a:t>All incoming passenger flights forbidden.</a:t>
          </a:r>
          <a:endParaRPr lang="en-GB" sz="1400" dirty="0"/>
        </a:p>
      </dgm:t>
    </dgm:pt>
    <dgm:pt modelId="{57C07B0F-DB79-4613-94EC-58C9D42CEF02}" type="parTrans" cxnId="{447A9F52-6E11-4EDC-875F-51D3D915D5EC}">
      <dgm:prSet/>
      <dgm:spPr/>
      <dgm:t>
        <a:bodyPr/>
        <a:lstStyle/>
        <a:p>
          <a:endParaRPr lang="en-GB"/>
        </a:p>
      </dgm:t>
    </dgm:pt>
    <dgm:pt modelId="{2D2C276C-3444-4FA5-A8CB-F79CCAE29D80}" type="sibTrans" cxnId="{447A9F52-6E11-4EDC-875F-51D3D915D5EC}">
      <dgm:prSet/>
      <dgm:spPr/>
      <dgm:t>
        <a:bodyPr/>
        <a:lstStyle/>
        <a:p>
          <a:endParaRPr lang="en-GB"/>
        </a:p>
      </dgm:t>
    </dgm:pt>
    <dgm:pt modelId="{C91986B4-2DD0-45F5-AD41-71904339F28E}">
      <dgm:prSet custT="1"/>
      <dgm:spPr/>
      <dgm:t>
        <a:bodyPr/>
        <a:lstStyle/>
        <a:p>
          <a:pPr algn="l"/>
          <a:r>
            <a:rPr lang="en-GB" sz="1400" b="0" dirty="0"/>
            <a:t>Only cargo flights, humanitarian, ambulance, repatriation flights allowed.</a:t>
          </a:r>
        </a:p>
      </dgm:t>
    </dgm:pt>
    <dgm:pt modelId="{79C38781-609B-4C1E-A08A-4A8D345EDA87}" type="parTrans" cxnId="{7508D6DC-C076-4173-9669-C67878695472}">
      <dgm:prSet/>
      <dgm:spPr/>
      <dgm:t>
        <a:bodyPr/>
        <a:lstStyle/>
        <a:p>
          <a:endParaRPr lang="en-GB"/>
        </a:p>
      </dgm:t>
    </dgm:pt>
    <dgm:pt modelId="{0E3D64F8-780C-4E41-B306-27C2D2CF97B7}" type="sibTrans" cxnId="{7508D6DC-C076-4173-9669-C67878695472}">
      <dgm:prSet/>
      <dgm:spPr/>
      <dgm:t>
        <a:bodyPr/>
        <a:lstStyle/>
        <a:p>
          <a:endParaRPr lang="en-GB"/>
        </a:p>
      </dgm:t>
    </dgm:pt>
    <dgm:pt modelId="{B418B279-2E31-4F28-A553-7461D75D5A56}">
      <dgm:prSet custT="1"/>
      <dgm:spPr/>
      <dgm:t>
        <a:bodyPr/>
        <a:lstStyle/>
        <a:p>
          <a:pPr algn="l"/>
          <a:r>
            <a:rPr lang="en-GB" sz="1400" dirty="0"/>
            <a:t>Passengers from countries characterised as low or average transmission can enter Cyprus with a negative COVID-19 test.</a:t>
          </a:r>
        </a:p>
      </dgm:t>
    </dgm:pt>
    <dgm:pt modelId="{342B4E07-E070-4550-9B06-EE78A8FCD672}" type="parTrans" cxnId="{C90C29FB-3C25-4EE8-893D-6038D8EF12A3}">
      <dgm:prSet/>
      <dgm:spPr/>
      <dgm:t>
        <a:bodyPr/>
        <a:lstStyle/>
        <a:p>
          <a:endParaRPr lang="en-GB"/>
        </a:p>
      </dgm:t>
    </dgm:pt>
    <dgm:pt modelId="{AF41EAAA-C4BB-42E4-96A0-8670B7A7CBFB}" type="sibTrans" cxnId="{C90C29FB-3C25-4EE8-893D-6038D8EF12A3}">
      <dgm:prSet/>
      <dgm:spPr/>
      <dgm:t>
        <a:bodyPr/>
        <a:lstStyle/>
        <a:p>
          <a:endParaRPr lang="en-GB"/>
        </a:p>
      </dgm:t>
    </dgm:pt>
    <dgm:pt modelId="{CBA63F34-27D9-4C56-A1BD-2179D17B2780}">
      <dgm:prSet custT="1"/>
      <dgm:spPr/>
      <dgm:t>
        <a:bodyPr/>
        <a:lstStyle/>
        <a:p>
          <a:pPr algn="l"/>
          <a:r>
            <a:rPr lang="en-GB" sz="1400" dirty="0" err="1"/>
            <a:t>CyprusFlightPass</a:t>
          </a:r>
          <a:r>
            <a:rPr lang="en-GB" sz="1400" dirty="0"/>
            <a:t> introduced.</a:t>
          </a:r>
        </a:p>
      </dgm:t>
    </dgm:pt>
    <dgm:pt modelId="{00794787-8DA2-4003-B4BA-B4684E1C4B4C}" type="parTrans" cxnId="{68C706FA-9FBB-4D16-9FDD-6616388AE71D}">
      <dgm:prSet/>
      <dgm:spPr/>
      <dgm:t>
        <a:bodyPr/>
        <a:lstStyle/>
        <a:p>
          <a:endParaRPr lang="en-GB"/>
        </a:p>
      </dgm:t>
    </dgm:pt>
    <dgm:pt modelId="{61AC1B67-6221-43E8-9924-E8C36F1757DE}" type="sibTrans" cxnId="{68C706FA-9FBB-4D16-9FDD-6616388AE71D}">
      <dgm:prSet/>
      <dgm:spPr/>
      <dgm:t>
        <a:bodyPr/>
        <a:lstStyle/>
        <a:p>
          <a:endParaRPr lang="en-GB"/>
        </a:p>
      </dgm:t>
    </dgm:pt>
    <dgm:pt modelId="{7CA3F5B1-711E-4E92-BC87-459AE4B22753}">
      <dgm:prSet custT="1"/>
      <dgm:spPr/>
      <dgm:t>
        <a:bodyPr/>
        <a:lstStyle/>
        <a:p>
          <a:pPr algn="l"/>
          <a:r>
            <a:rPr lang="en-GB" sz="1400" dirty="0"/>
            <a:t>Passengers from countries characterised as low transmission can enter Cyprus without a test.</a:t>
          </a:r>
        </a:p>
      </dgm:t>
    </dgm:pt>
    <dgm:pt modelId="{93A5D78E-9918-412C-8520-D70E887CA9D4}" type="parTrans" cxnId="{83D9CC7F-5679-47D3-A537-65A178787308}">
      <dgm:prSet/>
      <dgm:spPr/>
      <dgm:t>
        <a:bodyPr/>
        <a:lstStyle/>
        <a:p>
          <a:endParaRPr lang="en-GB"/>
        </a:p>
      </dgm:t>
    </dgm:pt>
    <dgm:pt modelId="{8B583124-9122-4D07-95D8-F8C6794EBB74}" type="sibTrans" cxnId="{83D9CC7F-5679-47D3-A537-65A178787308}">
      <dgm:prSet/>
      <dgm:spPr/>
      <dgm:t>
        <a:bodyPr/>
        <a:lstStyle/>
        <a:p>
          <a:endParaRPr lang="en-GB"/>
        </a:p>
      </dgm:t>
    </dgm:pt>
    <dgm:pt modelId="{9073F9CA-7904-4162-A1B5-EF0F46870254}">
      <dgm:prSet custT="1"/>
      <dgm:spPr/>
      <dgm:t>
        <a:bodyPr/>
        <a:lstStyle/>
        <a:p>
          <a:pPr algn="l"/>
          <a:r>
            <a:rPr lang="en-GB" sz="1400" dirty="0"/>
            <a:t>Random testing of flights introduced.</a:t>
          </a:r>
        </a:p>
      </dgm:t>
    </dgm:pt>
    <dgm:pt modelId="{160AFED1-A173-4813-B95F-45FB456790B4}" type="parTrans" cxnId="{06FC427E-E082-473E-A644-F38ADD30A9C0}">
      <dgm:prSet/>
      <dgm:spPr/>
      <dgm:t>
        <a:bodyPr/>
        <a:lstStyle/>
        <a:p>
          <a:endParaRPr lang="en-GB"/>
        </a:p>
      </dgm:t>
    </dgm:pt>
    <dgm:pt modelId="{A6F3A997-52A8-46EA-AA48-1582D80FCA0D}" type="sibTrans" cxnId="{06FC427E-E082-473E-A644-F38ADD30A9C0}">
      <dgm:prSet/>
      <dgm:spPr/>
      <dgm:t>
        <a:bodyPr/>
        <a:lstStyle/>
        <a:p>
          <a:endParaRPr lang="en-GB"/>
        </a:p>
      </dgm:t>
    </dgm:pt>
    <dgm:pt modelId="{4503AFF2-DAF3-42EC-8E02-3E7D19759807}">
      <dgm:prSet/>
      <dgm:spPr/>
      <dgm:t>
        <a:bodyPr/>
        <a:lstStyle/>
        <a:p>
          <a:r>
            <a:rPr lang="en-GB" dirty="0"/>
            <a:t>03 December</a:t>
          </a:r>
        </a:p>
      </dgm:t>
    </dgm:pt>
    <dgm:pt modelId="{2141EFB9-C85F-4888-A686-01A054CE7F75}" type="parTrans" cxnId="{28FE2EE0-094C-43BE-BE0F-4B195A1A7F0B}">
      <dgm:prSet/>
      <dgm:spPr/>
      <dgm:t>
        <a:bodyPr/>
        <a:lstStyle/>
        <a:p>
          <a:endParaRPr lang="en-GB"/>
        </a:p>
      </dgm:t>
    </dgm:pt>
    <dgm:pt modelId="{C487B857-3405-4BE4-B57F-024AAB4CCF00}" type="sibTrans" cxnId="{28FE2EE0-094C-43BE-BE0F-4B195A1A7F0B}">
      <dgm:prSet/>
      <dgm:spPr/>
      <dgm:t>
        <a:bodyPr/>
        <a:lstStyle/>
        <a:p>
          <a:endParaRPr lang="en-GB"/>
        </a:p>
      </dgm:t>
    </dgm:pt>
    <dgm:pt modelId="{4A00B1C1-F607-4C0B-A05E-C8A2CADB3E67}">
      <dgm:prSet custT="1"/>
      <dgm:spPr/>
      <dgm:t>
        <a:bodyPr/>
        <a:lstStyle/>
        <a:p>
          <a:pPr algn="l"/>
          <a:r>
            <a:rPr lang="en-GB" sz="1400" b="0" dirty="0"/>
            <a:t>Action Plan for the gradual resumption of flights and the reopening of airports</a:t>
          </a:r>
        </a:p>
      </dgm:t>
    </dgm:pt>
    <dgm:pt modelId="{4BC49D1E-D1B0-4EB9-AF8C-E76B239CCC38}" type="parTrans" cxnId="{6428BBC0-A105-4101-A3C5-7C14A0D6E2C2}">
      <dgm:prSet/>
      <dgm:spPr/>
      <dgm:t>
        <a:bodyPr/>
        <a:lstStyle/>
        <a:p>
          <a:endParaRPr lang="en-GB"/>
        </a:p>
      </dgm:t>
    </dgm:pt>
    <dgm:pt modelId="{643F4C26-4BB2-411F-8970-C47C0C4F5FB7}" type="sibTrans" cxnId="{6428BBC0-A105-4101-A3C5-7C14A0D6E2C2}">
      <dgm:prSet/>
      <dgm:spPr/>
      <dgm:t>
        <a:bodyPr/>
        <a:lstStyle/>
        <a:p>
          <a:endParaRPr lang="en-GB"/>
        </a:p>
      </dgm:t>
    </dgm:pt>
    <dgm:pt modelId="{AA452726-7AA6-41CA-A330-5F8B987CF9FF}">
      <dgm:prSet custT="1"/>
      <dgm:spPr/>
      <dgm:t>
        <a:bodyPr/>
        <a:lstStyle/>
        <a:p>
          <a:pPr algn="l"/>
          <a:r>
            <a:rPr lang="en-GB" sz="1400" b="1" dirty="0"/>
            <a:t>Effective 01 March 2021</a:t>
          </a:r>
        </a:p>
      </dgm:t>
    </dgm:pt>
    <dgm:pt modelId="{789C18BF-80B8-4B60-8E07-1A4D9E2BE00E}" type="parTrans" cxnId="{11C5CCFA-4A1D-4971-A5D3-8C2C96F689CE}">
      <dgm:prSet/>
      <dgm:spPr/>
      <dgm:t>
        <a:bodyPr/>
        <a:lstStyle/>
        <a:p>
          <a:endParaRPr lang="en-GB"/>
        </a:p>
      </dgm:t>
    </dgm:pt>
    <dgm:pt modelId="{F6810F8B-2C50-4612-9062-6788FE89F85C}" type="sibTrans" cxnId="{11C5CCFA-4A1D-4971-A5D3-8C2C96F689CE}">
      <dgm:prSet/>
      <dgm:spPr/>
      <dgm:t>
        <a:bodyPr/>
        <a:lstStyle/>
        <a:p>
          <a:endParaRPr lang="en-GB"/>
        </a:p>
      </dgm:t>
    </dgm:pt>
    <dgm:pt modelId="{601CE978-F446-4F94-AD4C-72B1E69EC393}" type="pres">
      <dgm:prSet presAssocID="{3385A6F1-4BAF-4C0A-BB3A-DC83D76297FF}" presName="Name0" presStyleCnt="0">
        <dgm:presLayoutVars>
          <dgm:dir/>
          <dgm:animLvl val="lvl"/>
          <dgm:resizeHandles val="exact"/>
        </dgm:presLayoutVars>
      </dgm:prSet>
      <dgm:spPr/>
    </dgm:pt>
    <dgm:pt modelId="{88F250AD-F775-4306-A33E-47B5AA187192}" type="pres">
      <dgm:prSet presAssocID="{0EF57930-CCE7-4872-95D7-6AAE0F30157B}" presName="composite" presStyleCnt="0"/>
      <dgm:spPr/>
    </dgm:pt>
    <dgm:pt modelId="{1FE794D3-F72F-45CC-8C08-07F4417292C8}" type="pres">
      <dgm:prSet presAssocID="{0EF57930-CCE7-4872-95D7-6AAE0F30157B}" presName="parTx" presStyleLbl="node1" presStyleIdx="0" presStyleCnt="5">
        <dgm:presLayoutVars>
          <dgm:chMax val="0"/>
          <dgm:chPref val="0"/>
          <dgm:bulletEnabled val="1"/>
        </dgm:presLayoutVars>
      </dgm:prSet>
      <dgm:spPr/>
    </dgm:pt>
    <dgm:pt modelId="{3F23ABD1-38F0-4222-8620-AB9FC854342A}" type="pres">
      <dgm:prSet presAssocID="{0EF57930-CCE7-4872-95D7-6AAE0F30157B}" presName="desTx" presStyleLbl="revTx" presStyleIdx="0" presStyleCnt="5">
        <dgm:presLayoutVars>
          <dgm:bulletEnabled val="1"/>
        </dgm:presLayoutVars>
      </dgm:prSet>
      <dgm:spPr/>
    </dgm:pt>
    <dgm:pt modelId="{381BE615-DC09-4733-B001-99A038DA4227}" type="pres">
      <dgm:prSet presAssocID="{DC86AF5A-7406-4216-9B02-9491163941CE}" presName="space" presStyleCnt="0"/>
      <dgm:spPr/>
    </dgm:pt>
    <dgm:pt modelId="{8A478783-6DEA-4D1F-BF6F-7281CB661611}" type="pres">
      <dgm:prSet presAssocID="{5F6E8ABA-9A68-4394-8D97-C7E10B6606C9}" presName="composite" presStyleCnt="0"/>
      <dgm:spPr/>
    </dgm:pt>
    <dgm:pt modelId="{2690FA20-B4B0-43C4-B488-38E5E1DF5514}" type="pres">
      <dgm:prSet presAssocID="{5F6E8ABA-9A68-4394-8D97-C7E10B6606C9}" presName="parTx" presStyleLbl="node1" presStyleIdx="1" presStyleCnt="5">
        <dgm:presLayoutVars>
          <dgm:chMax val="0"/>
          <dgm:chPref val="0"/>
          <dgm:bulletEnabled val="1"/>
        </dgm:presLayoutVars>
      </dgm:prSet>
      <dgm:spPr/>
    </dgm:pt>
    <dgm:pt modelId="{6BF35E3F-4CE5-442F-875A-203DC24AEB80}" type="pres">
      <dgm:prSet presAssocID="{5F6E8ABA-9A68-4394-8D97-C7E10B6606C9}" presName="desTx" presStyleLbl="revTx" presStyleIdx="1" presStyleCnt="5">
        <dgm:presLayoutVars>
          <dgm:bulletEnabled val="1"/>
        </dgm:presLayoutVars>
      </dgm:prSet>
      <dgm:spPr/>
    </dgm:pt>
    <dgm:pt modelId="{C0C7AE3B-71C5-4E21-90D1-0377494A268C}" type="pres">
      <dgm:prSet presAssocID="{1889F35C-4931-49A1-8E64-38F5B39C4E09}" presName="space" presStyleCnt="0"/>
      <dgm:spPr/>
    </dgm:pt>
    <dgm:pt modelId="{D4E8292C-4235-4C8B-ABC1-8F14C2D4821A}" type="pres">
      <dgm:prSet presAssocID="{0D430A3E-177D-4AE2-AF82-D89E21847A5B}" presName="composite" presStyleCnt="0"/>
      <dgm:spPr/>
    </dgm:pt>
    <dgm:pt modelId="{2E2954E0-016C-481C-9E82-137A53D5FA60}" type="pres">
      <dgm:prSet presAssocID="{0D430A3E-177D-4AE2-AF82-D89E21847A5B}" presName="parTx" presStyleLbl="node1" presStyleIdx="2" presStyleCnt="5">
        <dgm:presLayoutVars>
          <dgm:chMax val="0"/>
          <dgm:chPref val="0"/>
          <dgm:bulletEnabled val="1"/>
        </dgm:presLayoutVars>
      </dgm:prSet>
      <dgm:spPr/>
    </dgm:pt>
    <dgm:pt modelId="{516C7DF2-E29A-45FC-A49E-8412405D40B9}" type="pres">
      <dgm:prSet presAssocID="{0D430A3E-177D-4AE2-AF82-D89E21847A5B}" presName="desTx" presStyleLbl="revTx" presStyleIdx="2" presStyleCnt="5">
        <dgm:presLayoutVars>
          <dgm:bulletEnabled val="1"/>
        </dgm:presLayoutVars>
      </dgm:prSet>
      <dgm:spPr/>
    </dgm:pt>
    <dgm:pt modelId="{E1F2A5E4-C794-4BFA-8D7A-81560DF4D636}" type="pres">
      <dgm:prSet presAssocID="{A5C252A9-BEA0-4D31-B91F-18204E6645C2}" presName="space" presStyleCnt="0"/>
      <dgm:spPr/>
    </dgm:pt>
    <dgm:pt modelId="{18DA539E-0BE7-4E5B-AF77-998DFB4D4BFE}" type="pres">
      <dgm:prSet presAssocID="{C7F30E0A-0DAA-47A5-961A-9787B7BE83C9}" presName="composite" presStyleCnt="0"/>
      <dgm:spPr/>
    </dgm:pt>
    <dgm:pt modelId="{40597FF5-909F-4815-B6D1-CF6BA0322B18}" type="pres">
      <dgm:prSet presAssocID="{C7F30E0A-0DAA-47A5-961A-9787B7BE83C9}" presName="parTx" presStyleLbl="node1" presStyleIdx="3" presStyleCnt="5">
        <dgm:presLayoutVars>
          <dgm:chMax val="0"/>
          <dgm:chPref val="0"/>
          <dgm:bulletEnabled val="1"/>
        </dgm:presLayoutVars>
      </dgm:prSet>
      <dgm:spPr/>
    </dgm:pt>
    <dgm:pt modelId="{FBBC8E5A-10E0-453A-9C1B-527D4D0AC728}" type="pres">
      <dgm:prSet presAssocID="{C7F30E0A-0DAA-47A5-961A-9787B7BE83C9}" presName="desTx" presStyleLbl="revTx" presStyleIdx="3" presStyleCnt="5">
        <dgm:presLayoutVars>
          <dgm:bulletEnabled val="1"/>
        </dgm:presLayoutVars>
      </dgm:prSet>
      <dgm:spPr/>
    </dgm:pt>
    <dgm:pt modelId="{308E140C-3EB2-4A6C-B950-816276CCA21E}" type="pres">
      <dgm:prSet presAssocID="{AB1B8013-7425-40A4-9A34-E8AFD6486B8F}" presName="space" presStyleCnt="0"/>
      <dgm:spPr/>
    </dgm:pt>
    <dgm:pt modelId="{00C2B3F8-867A-4F64-B3D9-4B9B518FBE3D}" type="pres">
      <dgm:prSet presAssocID="{4503AFF2-DAF3-42EC-8E02-3E7D19759807}" presName="composite" presStyleCnt="0"/>
      <dgm:spPr/>
    </dgm:pt>
    <dgm:pt modelId="{88DEAC5C-FFD2-4265-8214-EE53C5A17CE9}" type="pres">
      <dgm:prSet presAssocID="{4503AFF2-DAF3-42EC-8E02-3E7D19759807}" presName="parTx" presStyleLbl="node1" presStyleIdx="4" presStyleCnt="5">
        <dgm:presLayoutVars>
          <dgm:chMax val="0"/>
          <dgm:chPref val="0"/>
          <dgm:bulletEnabled val="1"/>
        </dgm:presLayoutVars>
      </dgm:prSet>
      <dgm:spPr/>
    </dgm:pt>
    <dgm:pt modelId="{A8CA1460-7B02-48B0-ACAF-34A572E43E62}" type="pres">
      <dgm:prSet presAssocID="{4503AFF2-DAF3-42EC-8E02-3E7D19759807}" presName="desTx" presStyleLbl="revTx" presStyleIdx="4" presStyleCnt="5">
        <dgm:presLayoutVars>
          <dgm:bulletEnabled val="1"/>
        </dgm:presLayoutVars>
      </dgm:prSet>
      <dgm:spPr/>
    </dgm:pt>
  </dgm:ptLst>
  <dgm:cxnLst>
    <dgm:cxn modelId="{9F426A0A-604E-48A3-A670-C2CC942D5817}" srcId="{3385A6F1-4BAF-4C0A-BB3A-DC83D76297FF}" destId="{0D430A3E-177D-4AE2-AF82-D89E21847A5B}" srcOrd="2" destOrd="0" parTransId="{A774C8C5-A913-420B-A0C4-968F6D1C4ED5}" sibTransId="{A5C252A9-BEA0-4D31-B91F-18204E6645C2}"/>
    <dgm:cxn modelId="{C4AA0719-2184-4F7B-BB2A-10654C6438D6}" type="presOf" srcId="{4A00B1C1-F607-4C0B-A05E-C8A2CADB3E67}" destId="{A8CA1460-7B02-48B0-ACAF-34A572E43E62}" srcOrd="0" destOrd="0" presId="urn:microsoft.com/office/officeart/2005/8/layout/chevron1"/>
    <dgm:cxn modelId="{FBA1FD1E-F3F5-46A4-A950-8AFCBBBBD580}" type="presOf" srcId="{79CA4A53-EFF7-4FBD-81CD-6F3973583A11}" destId="{3F23ABD1-38F0-4222-8620-AB9FC854342A}" srcOrd="0" destOrd="0" presId="urn:microsoft.com/office/officeart/2005/8/layout/chevron1"/>
    <dgm:cxn modelId="{DB2EF722-7B01-4783-8E76-0F2ACA0A1EB3}" srcId="{3385A6F1-4BAF-4C0A-BB3A-DC83D76297FF}" destId="{0EF57930-CCE7-4872-95D7-6AAE0F30157B}" srcOrd="0" destOrd="0" parTransId="{E72BFA72-ACAF-41ED-BB2B-C80CB174118D}" sibTransId="{DC86AF5A-7406-4216-9B02-9491163941CE}"/>
    <dgm:cxn modelId="{2CC5D237-4A49-4815-B023-2E83B7A810B2}" type="presOf" srcId="{0EF57930-CCE7-4872-95D7-6AAE0F30157B}" destId="{1FE794D3-F72F-45CC-8C08-07F4417292C8}" srcOrd="0" destOrd="0" presId="urn:microsoft.com/office/officeart/2005/8/layout/chevron1"/>
    <dgm:cxn modelId="{7558D337-BE35-4507-8166-48946352314A}" type="presOf" srcId="{B418B279-2E31-4F28-A553-7461D75D5A56}" destId="{516C7DF2-E29A-45FC-A49E-8412405D40B9}" srcOrd="0" destOrd="0" presId="urn:microsoft.com/office/officeart/2005/8/layout/chevron1"/>
    <dgm:cxn modelId="{A9BF3238-9516-4008-97B9-094DEC46E551}" type="presOf" srcId="{0D430A3E-177D-4AE2-AF82-D89E21847A5B}" destId="{2E2954E0-016C-481C-9E82-137A53D5FA60}" srcOrd="0" destOrd="0" presId="urn:microsoft.com/office/officeart/2005/8/layout/chevron1"/>
    <dgm:cxn modelId="{CA2A2E3B-3179-48CC-A8E3-E6F5A1040E4D}" srcId="{0EF57930-CCE7-4872-95D7-6AAE0F30157B}" destId="{79CA4A53-EFF7-4FBD-81CD-6F3973583A11}" srcOrd="0" destOrd="0" parTransId="{D551CC38-BCBD-4AF7-8B21-5164F1F6595E}" sibTransId="{223EE63F-1F9E-44FA-AE1F-41C22A41AF37}"/>
    <dgm:cxn modelId="{2E2C4769-F8C4-415F-A20C-410242C5AD78}" type="presOf" srcId="{CBA63F34-27D9-4C56-A1BD-2179D17B2780}" destId="{516C7DF2-E29A-45FC-A49E-8412405D40B9}" srcOrd="0" destOrd="1" presId="urn:microsoft.com/office/officeart/2005/8/layout/chevron1"/>
    <dgm:cxn modelId="{42F1BA4F-5EDA-47B8-92D5-1A46E805A2EE}" type="presOf" srcId="{AA452726-7AA6-41CA-A330-5F8B987CF9FF}" destId="{A8CA1460-7B02-48B0-ACAF-34A572E43E62}" srcOrd="0" destOrd="1" presId="urn:microsoft.com/office/officeart/2005/8/layout/chevron1"/>
    <dgm:cxn modelId="{447A9F52-6E11-4EDC-875F-51D3D915D5EC}" srcId="{5F6E8ABA-9A68-4394-8D97-C7E10B6606C9}" destId="{ED5D4E41-A939-4572-8D23-47E5E2A8D796}" srcOrd="0" destOrd="0" parTransId="{57C07B0F-DB79-4613-94EC-58C9D42CEF02}" sibTransId="{2D2C276C-3444-4FA5-A8CB-F79CCAE29D80}"/>
    <dgm:cxn modelId="{14799A79-AE7E-48D4-9662-2184A53589AA}" type="presOf" srcId="{7CA3F5B1-711E-4E92-BC87-459AE4B22753}" destId="{FBBC8E5A-10E0-453A-9C1B-527D4D0AC728}" srcOrd="0" destOrd="0" presId="urn:microsoft.com/office/officeart/2005/8/layout/chevron1"/>
    <dgm:cxn modelId="{5FAC917C-9C50-418F-A98E-BD3FA2626619}" srcId="{3385A6F1-4BAF-4C0A-BB3A-DC83D76297FF}" destId="{5F6E8ABA-9A68-4394-8D97-C7E10B6606C9}" srcOrd="1" destOrd="0" parTransId="{E81D4BE4-4DBF-4804-9D92-7BFB242F992F}" sibTransId="{1889F35C-4931-49A1-8E64-38F5B39C4E09}"/>
    <dgm:cxn modelId="{06FC427E-E082-473E-A644-F38ADD30A9C0}" srcId="{C7F30E0A-0DAA-47A5-961A-9787B7BE83C9}" destId="{9073F9CA-7904-4162-A1B5-EF0F46870254}" srcOrd="1" destOrd="0" parTransId="{160AFED1-A173-4813-B95F-45FB456790B4}" sibTransId="{A6F3A997-52A8-46EA-AA48-1582D80FCA0D}"/>
    <dgm:cxn modelId="{83D9CC7F-5679-47D3-A537-65A178787308}" srcId="{C7F30E0A-0DAA-47A5-961A-9787B7BE83C9}" destId="{7CA3F5B1-711E-4E92-BC87-459AE4B22753}" srcOrd="0" destOrd="0" parTransId="{93A5D78E-9918-412C-8520-D70E887CA9D4}" sibTransId="{8B583124-9122-4D07-95D8-F8C6794EBB74}"/>
    <dgm:cxn modelId="{217A878D-A363-45F7-BF55-83DD296BB40C}" srcId="{0EF57930-CCE7-4872-95D7-6AAE0F30157B}" destId="{DB4EDD5B-06C8-4887-9D55-5422D4F40E39}" srcOrd="1" destOrd="0" parTransId="{9E5F24E1-00EE-4EBA-B490-E7A959DB68EC}" sibTransId="{768EFE10-2A68-4D6B-9C12-C529A5C84383}"/>
    <dgm:cxn modelId="{F1AC6DA7-6555-4F19-9CD3-98A0A7F4091E}" type="presOf" srcId="{3385A6F1-4BAF-4C0A-BB3A-DC83D76297FF}" destId="{601CE978-F446-4F94-AD4C-72B1E69EC393}" srcOrd="0" destOrd="0" presId="urn:microsoft.com/office/officeart/2005/8/layout/chevron1"/>
    <dgm:cxn modelId="{34C3B1A7-9964-401F-A73A-07F94C640DE5}" type="presOf" srcId="{C7F30E0A-0DAA-47A5-961A-9787B7BE83C9}" destId="{40597FF5-909F-4815-B6D1-CF6BA0322B18}" srcOrd="0" destOrd="0" presId="urn:microsoft.com/office/officeart/2005/8/layout/chevron1"/>
    <dgm:cxn modelId="{986290A8-69BC-4E8F-8D3E-00A71B143538}" type="presOf" srcId="{DB4EDD5B-06C8-4887-9D55-5422D4F40E39}" destId="{3F23ABD1-38F0-4222-8620-AB9FC854342A}" srcOrd="0" destOrd="1" presId="urn:microsoft.com/office/officeart/2005/8/layout/chevron1"/>
    <dgm:cxn modelId="{BF30BCB1-5042-43C7-9B79-287A64CB2346}" type="presOf" srcId="{4503AFF2-DAF3-42EC-8E02-3E7D19759807}" destId="{88DEAC5C-FFD2-4265-8214-EE53C5A17CE9}" srcOrd="0" destOrd="0" presId="urn:microsoft.com/office/officeart/2005/8/layout/chevron1"/>
    <dgm:cxn modelId="{AC8128B9-64D6-4F96-BA67-D52571CDB8F6}" type="presOf" srcId="{5F6E8ABA-9A68-4394-8D97-C7E10B6606C9}" destId="{2690FA20-B4B0-43C4-B488-38E5E1DF5514}" srcOrd="0" destOrd="0" presId="urn:microsoft.com/office/officeart/2005/8/layout/chevron1"/>
    <dgm:cxn modelId="{6428BBC0-A105-4101-A3C5-7C14A0D6E2C2}" srcId="{4503AFF2-DAF3-42EC-8E02-3E7D19759807}" destId="{4A00B1C1-F607-4C0B-A05E-C8A2CADB3E67}" srcOrd="0" destOrd="0" parTransId="{4BC49D1E-D1B0-4EB9-AF8C-E76B239CCC38}" sibTransId="{643F4C26-4BB2-411F-8970-C47C0C4F5FB7}"/>
    <dgm:cxn modelId="{322D94D6-94EB-46DB-AFB2-2602B6101178}" type="presOf" srcId="{C91986B4-2DD0-45F5-AD41-71904339F28E}" destId="{6BF35E3F-4CE5-442F-875A-203DC24AEB80}" srcOrd="0" destOrd="1" presId="urn:microsoft.com/office/officeart/2005/8/layout/chevron1"/>
    <dgm:cxn modelId="{7508D6DC-C076-4173-9669-C67878695472}" srcId="{5F6E8ABA-9A68-4394-8D97-C7E10B6606C9}" destId="{C91986B4-2DD0-45F5-AD41-71904339F28E}" srcOrd="1" destOrd="0" parTransId="{79C38781-609B-4C1E-A08A-4A8D345EDA87}" sibTransId="{0E3D64F8-780C-4E41-B306-27C2D2CF97B7}"/>
    <dgm:cxn modelId="{28FE2EE0-094C-43BE-BE0F-4B195A1A7F0B}" srcId="{3385A6F1-4BAF-4C0A-BB3A-DC83D76297FF}" destId="{4503AFF2-DAF3-42EC-8E02-3E7D19759807}" srcOrd="4" destOrd="0" parTransId="{2141EFB9-C85F-4888-A686-01A054CE7F75}" sibTransId="{C487B857-3405-4BE4-B57F-024AAB4CCF00}"/>
    <dgm:cxn modelId="{946314E9-8E14-4D78-A0E5-113834CD7C2E}" type="presOf" srcId="{ED5D4E41-A939-4572-8D23-47E5E2A8D796}" destId="{6BF35E3F-4CE5-442F-875A-203DC24AEB80}" srcOrd="0" destOrd="0" presId="urn:microsoft.com/office/officeart/2005/8/layout/chevron1"/>
    <dgm:cxn modelId="{E94A6AF3-0F8B-487E-B962-D8B0E4292EA9}" type="presOf" srcId="{9073F9CA-7904-4162-A1B5-EF0F46870254}" destId="{FBBC8E5A-10E0-453A-9C1B-527D4D0AC728}" srcOrd="0" destOrd="1" presId="urn:microsoft.com/office/officeart/2005/8/layout/chevron1"/>
    <dgm:cxn modelId="{E36525F7-1891-4BC7-B90D-3D5B61F53990}" srcId="{3385A6F1-4BAF-4C0A-BB3A-DC83D76297FF}" destId="{C7F30E0A-0DAA-47A5-961A-9787B7BE83C9}" srcOrd="3" destOrd="0" parTransId="{C25BFD78-EE55-43B0-8469-AE4F98525799}" sibTransId="{AB1B8013-7425-40A4-9A34-E8AFD6486B8F}"/>
    <dgm:cxn modelId="{68C706FA-9FBB-4D16-9FDD-6616388AE71D}" srcId="{0D430A3E-177D-4AE2-AF82-D89E21847A5B}" destId="{CBA63F34-27D9-4C56-A1BD-2179D17B2780}" srcOrd="1" destOrd="0" parTransId="{00794787-8DA2-4003-B4BA-B4684E1C4B4C}" sibTransId="{61AC1B67-6221-43E8-9924-E8C36F1757DE}"/>
    <dgm:cxn modelId="{11C5CCFA-4A1D-4971-A5D3-8C2C96F689CE}" srcId="{4503AFF2-DAF3-42EC-8E02-3E7D19759807}" destId="{AA452726-7AA6-41CA-A330-5F8B987CF9FF}" srcOrd="1" destOrd="0" parTransId="{789C18BF-80B8-4B60-8E07-1A4D9E2BE00E}" sibTransId="{F6810F8B-2C50-4612-9062-6788FE89F85C}"/>
    <dgm:cxn modelId="{C90C29FB-3C25-4EE8-893D-6038D8EF12A3}" srcId="{0D430A3E-177D-4AE2-AF82-D89E21847A5B}" destId="{B418B279-2E31-4F28-A553-7461D75D5A56}" srcOrd="0" destOrd="0" parTransId="{342B4E07-E070-4550-9B06-EE78A8FCD672}" sibTransId="{AF41EAAA-C4BB-42E4-96A0-8670B7A7CBFB}"/>
    <dgm:cxn modelId="{D05132F0-3424-4809-89C3-A8FBE57B4779}" type="presParOf" srcId="{601CE978-F446-4F94-AD4C-72B1E69EC393}" destId="{88F250AD-F775-4306-A33E-47B5AA187192}" srcOrd="0" destOrd="0" presId="urn:microsoft.com/office/officeart/2005/8/layout/chevron1"/>
    <dgm:cxn modelId="{165A3B2D-1CDA-4303-B25E-CEBF0BBA6332}" type="presParOf" srcId="{88F250AD-F775-4306-A33E-47B5AA187192}" destId="{1FE794D3-F72F-45CC-8C08-07F4417292C8}" srcOrd="0" destOrd="0" presId="urn:microsoft.com/office/officeart/2005/8/layout/chevron1"/>
    <dgm:cxn modelId="{067DD16F-92F9-4ADE-B149-BF4C4D0219E4}" type="presParOf" srcId="{88F250AD-F775-4306-A33E-47B5AA187192}" destId="{3F23ABD1-38F0-4222-8620-AB9FC854342A}" srcOrd="1" destOrd="0" presId="urn:microsoft.com/office/officeart/2005/8/layout/chevron1"/>
    <dgm:cxn modelId="{8DCD766D-8DFA-4082-B9C9-98BD4990781B}" type="presParOf" srcId="{601CE978-F446-4F94-AD4C-72B1E69EC393}" destId="{381BE615-DC09-4733-B001-99A038DA4227}" srcOrd="1" destOrd="0" presId="urn:microsoft.com/office/officeart/2005/8/layout/chevron1"/>
    <dgm:cxn modelId="{0A30938D-29FD-477F-8DED-5BA27DE53ADB}" type="presParOf" srcId="{601CE978-F446-4F94-AD4C-72B1E69EC393}" destId="{8A478783-6DEA-4D1F-BF6F-7281CB661611}" srcOrd="2" destOrd="0" presId="urn:microsoft.com/office/officeart/2005/8/layout/chevron1"/>
    <dgm:cxn modelId="{3119ADE1-9853-4655-B201-270C19C114DC}" type="presParOf" srcId="{8A478783-6DEA-4D1F-BF6F-7281CB661611}" destId="{2690FA20-B4B0-43C4-B488-38E5E1DF5514}" srcOrd="0" destOrd="0" presId="urn:microsoft.com/office/officeart/2005/8/layout/chevron1"/>
    <dgm:cxn modelId="{D3B63CB9-B1C4-4EEF-B40E-5F3B34831C5E}" type="presParOf" srcId="{8A478783-6DEA-4D1F-BF6F-7281CB661611}" destId="{6BF35E3F-4CE5-442F-875A-203DC24AEB80}" srcOrd="1" destOrd="0" presId="urn:microsoft.com/office/officeart/2005/8/layout/chevron1"/>
    <dgm:cxn modelId="{B79668F7-EDEF-4ECA-9A26-1DE0C440514F}" type="presParOf" srcId="{601CE978-F446-4F94-AD4C-72B1E69EC393}" destId="{C0C7AE3B-71C5-4E21-90D1-0377494A268C}" srcOrd="3" destOrd="0" presId="urn:microsoft.com/office/officeart/2005/8/layout/chevron1"/>
    <dgm:cxn modelId="{D9755F8E-C4A2-4112-8DF2-46CD46BD087E}" type="presParOf" srcId="{601CE978-F446-4F94-AD4C-72B1E69EC393}" destId="{D4E8292C-4235-4C8B-ABC1-8F14C2D4821A}" srcOrd="4" destOrd="0" presId="urn:microsoft.com/office/officeart/2005/8/layout/chevron1"/>
    <dgm:cxn modelId="{793E8879-D047-49C8-B2B9-A64D0E697132}" type="presParOf" srcId="{D4E8292C-4235-4C8B-ABC1-8F14C2D4821A}" destId="{2E2954E0-016C-481C-9E82-137A53D5FA60}" srcOrd="0" destOrd="0" presId="urn:microsoft.com/office/officeart/2005/8/layout/chevron1"/>
    <dgm:cxn modelId="{D753281C-1A79-45E3-9D33-F896BF7361E8}" type="presParOf" srcId="{D4E8292C-4235-4C8B-ABC1-8F14C2D4821A}" destId="{516C7DF2-E29A-45FC-A49E-8412405D40B9}" srcOrd="1" destOrd="0" presId="urn:microsoft.com/office/officeart/2005/8/layout/chevron1"/>
    <dgm:cxn modelId="{E160B78D-6AB7-45AD-9FE0-8B7CA6D0DBEB}" type="presParOf" srcId="{601CE978-F446-4F94-AD4C-72B1E69EC393}" destId="{E1F2A5E4-C794-4BFA-8D7A-81560DF4D636}" srcOrd="5" destOrd="0" presId="urn:microsoft.com/office/officeart/2005/8/layout/chevron1"/>
    <dgm:cxn modelId="{2C739ED4-ADF5-4D03-B99C-15F9C7A3F11B}" type="presParOf" srcId="{601CE978-F446-4F94-AD4C-72B1E69EC393}" destId="{18DA539E-0BE7-4E5B-AF77-998DFB4D4BFE}" srcOrd="6" destOrd="0" presId="urn:microsoft.com/office/officeart/2005/8/layout/chevron1"/>
    <dgm:cxn modelId="{CA654593-686B-4092-BAA2-C93B82E8F8F3}" type="presParOf" srcId="{18DA539E-0BE7-4E5B-AF77-998DFB4D4BFE}" destId="{40597FF5-909F-4815-B6D1-CF6BA0322B18}" srcOrd="0" destOrd="0" presId="urn:microsoft.com/office/officeart/2005/8/layout/chevron1"/>
    <dgm:cxn modelId="{0564C697-A914-4086-9CA5-83E359B36DBF}" type="presParOf" srcId="{18DA539E-0BE7-4E5B-AF77-998DFB4D4BFE}" destId="{FBBC8E5A-10E0-453A-9C1B-527D4D0AC728}" srcOrd="1" destOrd="0" presId="urn:microsoft.com/office/officeart/2005/8/layout/chevron1"/>
    <dgm:cxn modelId="{BA037E8B-CF16-4116-918F-559DE05A9406}" type="presParOf" srcId="{601CE978-F446-4F94-AD4C-72B1E69EC393}" destId="{308E140C-3EB2-4A6C-B950-816276CCA21E}" srcOrd="7" destOrd="0" presId="urn:microsoft.com/office/officeart/2005/8/layout/chevron1"/>
    <dgm:cxn modelId="{384CC521-3CCB-412E-9B04-EFFEC7C6BFF1}" type="presParOf" srcId="{601CE978-F446-4F94-AD4C-72B1E69EC393}" destId="{00C2B3F8-867A-4F64-B3D9-4B9B518FBE3D}" srcOrd="8" destOrd="0" presId="urn:microsoft.com/office/officeart/2005/8/layout/chevron1"/>
    <dgm:cxn modelId="{5A6F151C-BA68-4AF8-B691-7A6BC5CB521B}" type="presParOf" srcId="{00C2B3F8-867A-4F64-B3D9-4B9B518FBE3D}" destId="{88DEAC5C-FFD2-4265-8214-EE53C5A17CE9}" srcOrd="0" destOrd="0" presId="urn:microsoft.com/office/officeart/2005/8/layout/chevron1"/>
    <dgm:cxn modelId="{0117B756-6B49-4A25-ADC3-E666DDD68368}" type="presParOf" srcId="{00C2B3F8-867A-4F64-B3D9-4B9B518FBE3D}" destId="{A8CA1460-7B02-48B0-ACAF-34A572E43E62}"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85A6F1-4BAF-4C0A-BB3A-DC83D76297FF}" type="doc">
      <dgm:prSet loTypeId="urn:microsoft.com/office/officeart/2005/8/layout/chevron1" loCatId="process" qsTypeId="urn:microsoft.com/office/officeart/2005/8/quickstyle/simple2" qsCatId="simple" csTypeId="urn:microsoft.com/office/officeart/2005/8/colors/colorful1" csCatId="colorful" phldr="1"/>
      <dgm:spPr/>
    </dgm:pt>
    <dgm:pt modelId="{0EF57930-CCE7-4872-95D7-6AAE0F30157B}">
      <dgm:prSet phldrT="[Text]"/>
      <dgm:spPr/>
      <dgm:t>
        <a:bodyPr/>
        <a:lstStyle/>
        <a:p>
          <a:r>
            <a:rPr lang="en-GB" dirty="0"/>
            <a:t>16 March </a:t>
          </a:r>
        </a:p>
      </dgm:t>
    </dgm:pt>
    <dgm:pt modelId="{E72BFA72-ACAF-41ED-BB2B-C80CB174118D}" type="parTrans" cxnId="{DB2EF722-7B01-4783-8E76-0F2ACA0A1EB3}">
      <dgm:prSet/>
      <dgm:spPr/>
      <dgm:t>
        <a:bodyPr/>
        <a:lstStyle/>
        <a:p>
          <a:endParaRPr lang="en-GB"/>
        </a:p>
      </dgm:t>
    </dgm:pt>
    <dgm:pt modelId="{DC86AF5A-7406-4216-9B02-9491163941CE}" type="sibTrans" cxnId="{DB2EF722-7B01-4783-8E76-0F2ACA0A1EB3}">
      <dgm:prSet/>
      <dgm:spPr/>
      <dgm:t>
        <a:bodyPr/>
        <a:lstStyle/>
        <a:p>
          <a:endParaRPr lang="en-GB"/>
        </a:p>
      </dgm:t>
    </dgm:pt>
    <dgm:pt modelId="{5F6E8ABA-9A68-4394-8D97-C7E10B6606C9}">
      <dgm:prSet phldrT="[Text]"/>
      <dgm:spPr/>
      <dgm:t>
        <a:bodyPr/>
        <a:lstStyle/>
        <a:p>
          <a:r>
            <a:rPr lang="en-GB" dirty="0"/>
            <a:t>20 March</a:t>
          </a:r>
        </a:p>
      </dgm:t>
    </dgm:pt>
    <dgm:pt modelId="{E81D4BE4-4DBF-4804-9D92-7BFB242F992F}" type="parTrans" cxnId="{5FAC917C-9C50-418F-A98E-BD3FA2626619}">
      <dgm:prSet/>
      <dgm:spPr/>
      <dgm:t>
        <a:bodyPr/>
        <a:lstStyle/>
        <a:p>
          <a:endParaRPr lang="en-GB"/>
        </a:p>
      </dgm:t>
    </dgm:pt>
    <dgm:pt modelId="{1889F35C-4931-49A1-8E64-38F5B39C4E09}" type="sibTrans" cxnId="{5FAC917C-9C50-418F-A98E-BD3FA2626619}">
      <dgm:prSet/>
      <dgm:spPr/>
      <dgm:t>
        <a:bodyPr/>
        <a:lstStyle/>
        <a:p>
          <a:endParaRPr lang="en-GB"/>
        </a:p>
      </dgm:t>
    </dgm:pt>
    <dgm:pt modelId="{0D430A3E-177D-4AE2-AF82-D89E21847A5B}">
      <dgm:prSet phldrT="[Text]"/>
      <dgm:spPr/>
      <dgm:t>
        <a:bodyPr/>
        <a:lstStyle/>
        <a:p>
          <a:r>
            <a:rPr lang="en-GB" dirty="0"/>
            <a:t>9 June</a:t>
          </a:r>
        </a:p>
      </dgm:t>
    </dgm:pt>
    <dgm:pt modelId="{A774C8C5-A913-420B-A0C4-968F6D1C4ED5}" type="parTrans" cxnId="{9F426A0A-604E-48A3-A670-C2CC942D5817}">
      <dgm:prSet/>
      <dgm:spPr/>
      <dgm:t>
        <a:bodyPr/>
        <a:lstStyle/>
        <a:p>
          <a:endParaRPr lang="en-GB"/>
        </a:p>
      </dgm:t>
    </dgm:pt>
    <dgm:pt modelId="{A5C252A9-BEA0-4D31-B91F-18204E6645C2}" type="sibTrans" cxnId="{9F426A0A-604E-48A3-A670-C2CC942D5817}">
      <dgm:prSet/>
      <dgm:spPr/>
      <dgm:t>
        <a:bodyPr/>
        <a:lstStyle/>
        <a:p>
          <a:endParaRPr lang="en-GB"/>
        </a:p>
      </dgm:t>
    </dgm:pt>
    <dgm:pt modelId="{C7F30E0A-0DAA-47A5-961A-9787B7BE83C9}">
      <dgm:prSet/>
      <dgm:spPr/>
      <dgm:t>
        <a:bodyPr/>
        <a:lstStyle/>
        <a:p>
          <a:r>
            <a:rPr lang="en-GB" dirty="0"/>
            <a:t>20 June</a:t>
          </a:r>
        </a:p>
      </dgm:t>
    </dgm:pt>
    <dgm:pt modelId="{C25BFD78-EE55-43B0-8469-AE4F98525799}" type="parTrans" cxnId="{E36525F7-1891-4BC7-B90D-3D5B61F53990}">
      <dgm:prSet/>
      <dgm:spPr/>
      <dgm:t>
        <a:bodyPr/>
        <a:lstStyle/>
        <a:p>
          <a:endParaRPr lang="en-GB"/>
        </a:p>
      </dgm:t>
    </dgm:pt>
    <dgm:pt modelId="{AB1B8013-7425-40A4-9A34-E8AFD6486B8F}" type="sibTrans" cxnId="{E36525F7-1891-4BC7-B90D-3D5B61F53990}">
      <dgm:prSet/>
      <dgm:spPr/>
      <dgm:t>
        <a:bodyPr/>
        <a:lstStyle/>
        <a:p>
          <a:endParaRPr lang="en-GB"/>
        </a:p>
      </dgm:t>
    </dgm:pt>
    <dgm:pt modelId="{79CA4A53-EFF7-4FBD-81CD-6F3973583A11}">
      <dgm:prSet custT="1"/>
      <dgm:spPr/>
      <dgm:t>
        <a:bodyPr/>
        <a:lstStyle/>
        <a:p>
          <a:pPr algn="l"/>
          <a:r>
            <a:rPr lang="en-GB" sz="1400" dirty="0"/>
            <a:t>Entrance to the country prohibited to non residents </a:t>
          </a:r>
        </a:p>
      </dgm:t>
    </dgm:pt>
    <dgm:pt modelId="{D551CC38-BCBD-4AF7-8B21-5164F1F6595E}" type="parTrans" cxnId="{CA2A2E3B-3179-48CC-A8E3-E6F5A1040E4D}">
      <dgm:prSet/>
      <dgm:spPr/>
      <dgm:t>
        <a:bodyPr/>
        <a:lstStyle/>
        <a:p>
          <a:endParaRPr lang="en-GB"/>
        </a:p>
      </dgm:t>
    </dgm:pt>
    <dgm:pt modelId="{223EE63F-1F9E-44FA-AE1F-41C22A41AF37}" type="sibTrans" cxnId="{CA2A2E3B-3179-48CC-A8E3-E6F5A1040E4D}">
      <dgm:prSet/>
      <dgm:spPr/>
      <dgm:t>
        <a:bodyPr/>
        <a:lstStyle/>
        <a:p>
          <a:endParaRPr lang="en-GB"/>
        </a:p>
      </dgm:t>
    </dgm:pt>
    <dgm:pt modelId="{DB4EDD5B-06C8-4887-9D55-5422D4F40E39}">
      <dgm:prSet custT="1"/>
      <dgm:spPr/>
      <dgm:t>
        <a:bodyPr/>
        <a:lstStyle/>
        <a:p>
          <a:pPr algn="l"/>
          <a:r>
            <a:rPr lang="en-GB" sz="1400" dirty="0"/>
            <a:t>Negative COVID-19 test required</a:t>
          </a:r>
        </a:p>
      </dgm:t>
    </dgm:pt>
    <dgm:pt modelId="{9E5F24E1-00EE-4EBA-B490-E7A959DB68EC}" type="parTrans" cxnId="{217A878D-A363-45F7-BF55-83DD296BB40C}">
      <dgm:prSet/>
      <dgm:spPr/>
      <dgm:t>
        <a:bodyPr/>
        <a:lstStyle/>
        <a:p>
          <a:endParaRPr lang="en-GB"/>
        </a:p>
      </dgm:t>
    </dgm:pt>
    <dgm:pt modelId="{768EFE10-2A68-4D6B-9C12-C529A5C84383}" type="sibTrans" cxnId="{217A878D-A363-45F7-BF55-83DD296BB40C}">
      <dgm:prSet/>
      <dgm:spPr/>
      <dgm:t>
        <a:bodyPr/>
        <a:lstStyle/>
        <a:p>
          <a:endParaRPr lang="en-GB"/>
        </a:p>
      </dgm:t>
    </dgm:pt>
    <dgm:pt modelId="{ED5D4E41-A939-4572-8D23-47E5E2A8D796}">
      <dgm:prSet custT="1"/>
      <dgm:spPr/>
      <dgm:t>
        <a:bodyPr/>
        <a:lstStyle/>
        <a:p>
          <a:pPr algn="l"/>
          <a:r>
            <a:rPr lang="en-GB" sz="1400" b="0" dirty="0"/>
            <a:t>All incoming passenger flights forbidden.</a:t>
          </a:r>
          <a:endParaRPr lang="en-GB" sz="1400" dirty="0"/>
        </a:p>
      </dgm:t>
    </dgm:pt>
    <dgm:pt modelId="{57C07B0F-DB79-4613-94EC-58C9D42CEF02}" type="parTrans" cxnId="{447A9F52-6E11-4EDC-875F-51D3D915D5EC}">
      <dgm:prSet/>
      <dgm:spPr/>
      <dgm:t>
        <a:bodyPr/>
        <a:lstStyle/>
        <a:p>
          <a:endParaRPr lang="en-GB"/>
        </a:p>
      </dgm:t>
    </dgm:pt>
    <dgm:pt modelId="{2D2C276C-3444-4FA5-A8CB-F79CCAE29D80}" type="sibTrans" cxnId="{447A9F52-6E11-4EDC-875F-51D3D915D5EC}">
      <dgm:prSet/>
      <dgm:spPr/>
      <dgm:t>
        <a:bodyPr/>
        <a:lstStyle/>
        <a:p>
          <a:endParaRPr lang="en-GB"/>
        </a:p>
      </dgm:t>
    </dgm:pt>
    <dgm:pt modelId="{C91986B4-2DD0-45F5-AD41-71904339F28E}">
      <dgm:prSet custT="1"/>
      <dgm:spPr/>
      <dgm:t>
        <a:bodyPr/>
        <a:lstStyle/>
        <a:p>
          <a:pPr algn="l"/>
          <a:r>
            <a:rPr lang="en-GB" sz="1400" b="0" dirty="0"/>
            <a:t>Only cargo flights, humanitarian, ambulance, repatriation flights allowed.</a:t>
          </a:r>
        </a:p>
      </dgm:t>
    </dgm:pt>
    <dgm:pt modelId="{79C38781-609B-4C1E-A08A-4A8D345EDA87}" type="parTrans" cxnId="{7508D6DC-C076-4173-9669-C67878695472}">
      <dgm:prSet/>
      <dgm:spPr/>
      <dgm:t>
        <a:bodyPr/>
        <a:lstStyle/>
        <a:p>
          <a:endParaRPr lang="en-GB"/>
        </a:p>
      </dgm:t>
    </dgm:pt>
    <dgm:pt modelId="{0E3D64F8-780C-4E41-B306-27C2D2CF97B7}" type="sibTrans" cxnId="{7508D6DC-C076-4173-9669-C67878695472}">
      <dgm:prSet/>
      <dgm:spPr/>
      <dgm:t>
        <a:bodyPr/>
        <a:lstStyle/>
        <a:p>
          <a:endParaRPr lang="en-GB"/>
        </a:p>
      </dgm:t>
    </dgm:pt>
    <dgm:pt modelId="{B418B279-2E31-4F28-A553-7461D75D5A56}">
      <dgm:prSet custT="1"/>
      <dgm:spPr/>
      <dgm:t>
        <a:bodyPr/>
        <a:lstStyle/>
        <a:p>
          <a:pPr algn="l"/>
          <a:r>
            <a:rPr lang="en-GB" sz="1400" dirty="0"/>
            <a:t>Passengers from countries characterised as low or average transmission can enter Cyprus with a negative COVID-19 test.</a:t>
          </a:r>
        </a:p>
      </dgm:t>
    </dgm:pt>
    <dgm:pt modelId="{342B4E07-E070-4550-9B06-EE78A8FCD672}" type="parTrans" cxnId="{C90C29FB-3C25-4EE8-893D-6038D8EF12A3}">
      <dgm:prSet/>
      <dgm:spPr/>
      <dgm:t>
        <a:bodyPr/>
        <a:lstStyle/>
        <a:p>
          <a:endParaRPr lang="en-GB"/>
        </a:p>
      </dgm:t>
    </dgm:pt>
    <dgm:pt modelId="{AF41EAAA-C4BB-42E4-96A0-8670B7A7CBFB}" type="sibTrans" cxnId="{C90C29FB-3C25-4EE8-893D-6038D8EF12A3}">
      <dgm:prSet/>
      <dgm:spPr/>
      <dgm:t>
        <a:bodyPr/>
        <a:lstStyle/>
        <a:p>
          <a:endParaRPr lang="en-GB"/>
        </a:p>
      </dgm:t>
    </dgm:pt>
    <dgm:pt modelId="{CBA63F34-27D9-4C56-A1BD-2179D17B2780}">
      <dgm:prSet custT="1"/>
      <dgm:spPr/>
      <dgm:t>
        <a:bodyPr/>
        <a:lstStyle/>
        <a:p>
          <a:pPr algn="l"/>
          <a:r>
            <a:rPr lang="en-GB" sz="1400" dirty="0" err="1"/>
            <a:t>CyprusFlightPass</a:t>
          </a:r>
          <a:r>
            <a:rPr lang="en-GB" sz="1400" dirty="0"/>
            <a:t> introduced.</a:t>
          </a:r>
        </a:p>
      </dgm:t>
    </dgm:pt>
    <dgm:pt modelId="{00794787-8DA2-4003-B4BA-B4684E1C4B4C}" type="parTrans" cxnId="{68C706FA-9FBB-4D16-9FDD-6616388AE71D}">
      <dgm:prSet/>
      <dgm:spPr/>
      <dgm:t>
        <a:bodyPr/>
        <a:lstStyle/>
        <a:p>
          <a:endParaRPr lang="en-GB"/>
        </a:p>
      </dgm:t>
    </dgm:pt>
    <dgm:pt modelId="{61AC1B67-6221-43E8-9924-E8C36F1757DE}" type="sibTrans" cxnId="{68C706FA-9FBB-4D16-9FDD-6616388AE71D}">
      <dgm:prSet/>
      <dgm:spPr/>
      <dgm:t>
        <a:bodyPr/>
        <a:lstStyle/>
        <a:p>
          <a:endParaRPr lang="en-GB"/>
        </a:p>
      </dgm:t>
    </dgm:pt>
    <dgm:pt modelId="{7CA3F5B1-711E-4E92-BC87-459AE4B22753}">
      <dgm:prSet custT="1"/>
      <dgm:spPr/>
      <dgm:t>
        <a:bodyPr/>
        <a:lstStyle/>
        <a:p>
          <a:pPr algn="l"/>
          <a:r>
            <a:rPr lang="en-GB" sz="1400" dirty="0"/>
            <a:t>Passengers from countries characterised as low transmission can enter Cyprus without a test.</a:t>
          </a:r>
        </a:p>
      </dgm:t>
    </dgm:pt>
    <dgm:pt modelId="{93A5D78E-9918-412C-8520-D70E887CA9D4}" type="parTrans" cxnId="{83D9CC7F-5679-47D3-A537-65A178787308}">
      <dgm:prSet/>
      <dgm:spPr/>
      <dgm:t>
        <a:bodyPr/>
        <a:lstStyle/>
        <a:p>
          <a:endParaRPr lang="en-GB"/>
        </a:p>
      </dgm:t>
    </dgm:pt>
    <dgm:pt modelId="{8B583124-9122-4D07-95D8-F8C6794EBB74}" type="sibTrans" cxnId="{83D9CC7F-5679-47D3-A537-65A178787308}">
      <dgm:prSet/>
      <dgm:spPr/>
      <dgm:t>
        <a:bodyPr/>
        <a:lstStyle/>
        <a:p>
          <a:endParaRPr lang="en-GB"/>
        </a:p>
      </dgm:t>
    </dgm:pt>
    <dgm:pt modelId="{9073F9CA-7904-4162-A1B5-EF0F46870254}">
      <dgm:prSet custT="1"/>
      <dgm:spPr/>
      <dgm:t>
        <a:bodyPr/>
        <a:lstStyle/>
        <a:p>
          <a:pPr algn="l"/>
          <a:r>
            <a:rPr lang="en-GB" sz="1400" dirty="0"/>
            <a:t>Random testing of flights introduced.</a:t>
          </a:r>
        </a:p>
      </dgm:t>
    </dgm:pt>
    <dgm:pt modelId="{160AFED1-A173-4813-B95F-45FB456790B4}" type="parTrans" cxnId="{06FC427E-E082-473E-A644-F38ADD30A9C0}">
      <dgm:prSet/>
      <dgm:spPr/>
      <dgm:t>
        <a:bodyPr/>
        <a:lstStyle/>
        <a:p>
          <a:endParaRPr lang="en-GB"/>
        </a:p>
      </dgm:t>
    </dgm:pt>
    <dgm:pt modelId="{A6F3A997-52A8-46EA-AA48-1582D80FCA0D}" type="sibTrans" cxnId="{06FC427E-E082-473E-A644-F38ADD30A9C0}">
      <dgm:prSet/>
      <dgm:spPr/>
      <dgm:t>
        <a:bodyPr/>
        <a:lstStyle/>
        <a:p>
          <a:endParaRPr lang="en-GB"/>
        </a:p>
      </dgm:t>
    </dgm:pt>
    <dgm:pt modelId="{4503AFF2-DAF3-42EC-8E02-3E7D19759807}">
      <dgm:prSet/>
      <dgm:spPr/>
      <dgm:t>
        <a:bodyPr/>
        <a:lstStyle/>
        <a:p>
          <a:r>
            <a:rPr lang="en-GB" dirty="0"/>
            <a:t>03 December</a:t>
          </a:r>
        </a:p>
      </dgm:t>
    </dgm:pt>
    <dgm:pt modelId="{2141EFB9-C85F-4888-A686-01A054CE7F75}" type="parTrans" cxnId="{28FE2EE0-094C-43BE-BE0F-4B195A1A7F0B}">
      <dgm:prSet/>
      <dgm:spPr/>
      <dgm:t>
        <a:bodyPr/>
        <a:lstStyle/>
        <a:p>
          <a:endParaRPr lang="en-GB"/>
        </a:p>
      </dgm:t>
    </dgm:pt>
    <dgm:pt modelId="{C487B857-3405-4BE4-B57F-024AAB4CCF00}" type="sibTrans" cxnId="{28FE2EE0-094C-43BE-BE0F-4B195A1A7F0B}">
      <dgm:prSet/>
      <dgm:spPr/>
      <dgm:t>
        <a:bodyPr/>
        <a:lstStyle/>
        <a:p>
          <a:endParaRPr lang="en-GB"/>
        </a:p>
      </dgm:t>
    </dgm:pt>
    <dgm:pt modelId="{4A00B1C1-F607-4C0B-A05E-C8A2CADB3E67}">
      <dgm:prSet custT="1"/>
      <dgm:spPr/>
      <dgm:t>
        <a:bodyPr/>
        <a:lstStyle/>
        <a:p>
          <a:pPr algn="l"/>
          <a:r>
            <a:rPr lang="en-GB" sz="1400" b="0" dirty="0"/>
            <a:t>Action Plan for the gradual resumption of flights and the reopening of airports</a:t>
          </a:r>
        </a:p>
      </dgm:t>
    </dgm:pt>
    <dgm:pt modelId="{4BC49D1E-D1B0-4EB9-AF8C-E76B239CCC38}" type="parTrans" cxnId="{6428BBC0-A105-4101-A3C5-7C14A0D6E2C2}">
      <dgm:prSet/>
      <dgm:spPr/>
      <dgm:t>
        <a:bodyPr/>
        <a:lstStyle/>
        <a:p>
          <a:endParaRPr lang="en-GB"/>
        </a:p>
      </dgm:t>
    </dgm:pt>
    <dgm:pt modelId="{643F4C26-4BB2-411F-8970-C47C0C4F5FB7}" type="sibTrans" cxnId="{6428BBC0-A105-4101-A3C5-7C14A0D6E2C2}">
      <dgm:prSet/>
      <dgm:spPr/>
      <dgm:t>
        <a:bodyPr/>
        <a:lstStyle/>
        <a:p>
          <a:endParaRPr lang="en-GB"/>
        </a:p>
      </dgm:t>
    </dgm:pt>
    <dgm:pt modelId="{AA452726-7AA6-41CA-A330-5F8B987CF9FF}">
      <dgm:prSet custT="1"/>
      <dgm:spPr/>
      <dgm:t>
        <a:bodyPr/>
        <a:lstStyle/>
        <a:p>
          <a:pPr algn="l"/>
          <a:r>
            <a:rPr lang="en-GB" sz="1400" b="1" dirty="0"/>
            <a:t>Effective 01 March 2021</a:t>
          </a:r>
        </a:p>
      </dgm:t>
    </dgm:pt>
    <dgm:pt modelId="{789C18BF-80B8-4B60-8E07-1A4D9E2BE00E}" type="parTrans" cxnId="{11C5CCFA-4A1D-4971-A5D3-8C2C96F689CE}">
      <dgm:prSet/>
      <dgm:spPr/>
      <dgm:t>
        <a:bodyPr/>
        <a:lstStyle/>
        <a:p>
          <a:endParaRPr lang="en-GB"/>
        </a:p>
      </dgm:t>
    </dgm:pt>
    <dgm:pt modelId="{F6810F8B-2C50-4612-9062-6788FE89F85C}" type="sibTrans" cxnId="{11C5CCFA-4A1D-4971-A5D3-8C2C96F689CE}">
      <dgm:prSet/>
      <dgm:spPr/>
      <dgm:t>
        <a:bodyPr/>
        <a:lstStyle/>
        <a:p>
          <a:endParaRPr lang="en-GB"/>
        </a:p>
      </dgm:t>
    </dgm:pt>
    <dgm:pt modelId="{601CE978-F446-4F94-AD4C-72B1E69EC393}" type="pres">
      <dgm:prSet presAssocID="{3385A6F1-4BAF-4C0A-BB3A-DC83D76297FF}" presName="Name0" presStyleCnt="0">
        <dgm:presLayoutVars>
          <dgm:dir/>
          <dgm:animLvl val="lvl"/>
          <dgm:resizeHandles val="exact"/>
        </dgm:presLayoutVars>
      </dgm:prSet>
      <dgm:spPr/>
    </dgm:pt>
    <dgm:pt modelId="{88F250AD-F775-4306-A33E-47B5AA187192}" type="pres">
      <dgm:prSet presAssocID="{0EF57930-CCE7-4872-95D7-6AAE0F30157B}" presName="composite" presStyleCnt="0"/>
      <dgm:spPr/>
    </dgm:pt>
    <dgm:pt modelId="{1FE794D3-F72F-45CC-8C08-07F4417292C8}" type="pres">
      <dgm:prSet presAssocID="{0EF57930-CCE7-4872-95D7-6AAE0F30157B}" presName="parTx" presStyleLbl="node1" presStyleIdx="0" presStyleCnt="5">
        <dgm:presLayoutVars>
          <dgm:chMax val="0"/>
          <dgm:chPref val="0"/>
          <dgm:bulletEnabled val="1"/>
        </dgm:presLayoutVars>
      </dgm:prSet>
      <dgm:spPr/>
    </dgm:pt>
    <dgm:pt modelId="{3F23ABD1-38F0-4222-8620-AB9FC854342A}" type="pres">
      <dgm:prSet presAssocID="{0EF57930-CCE7-4872-95D7-6AAE0F30157B}" presName="desTx" presStyleLbl="revTx" presStyleIdx="0" presStyleCnt="5">
        <dgm:presLayoutVars>
          <dgm:bulletEnabled val="1"/>
        </dgm:presLayoutVars>
      </dgm:prSet>
      <dgm:spPr/>
    </dgm:pt>
    <dgm:pt modelId="{381BE615-DC09-4733-B001-99A038DA4227}" type="pres">
      <dgm:prSet presAssocID="{DC86AF5A-7406-4216-9B02-9491163941CE}" presName="space" presStyleCnt="0"/>
      <dgm:spPr/>
    </dgm:pt>
    <dgm:pt modelId="{8A478783-6DEA-4D1F-BF6F-7281CB661611}" type="pres">
      <dgm:prSet presAssocID="{5F6E8ABA-9A68-4394-8D97-C7E10B6606C9}" presName="composite" presStyleCnt="0"/>
      <dgm:spPr/>
    </dgm:pt>
    <dgm:pt modelId="{2690FA20-B4B0-43C4-B488-38E5E1DF5514}" type="pres">
      <dgm:prSet presAssocID="{5F6E8ABA-9A68-4394-8D97-C7E10B6606C9}" presName="parTx" presStyleLbl="node1" presStyleIdx="1" presStyleCnt="5">
        <dgm:presLayoutVars>
          <dgm:chMax val="0"/>
          <dgm:chPref val="0"/>
          <dgm:bulletEnabled val="1"/>
        </dgm:presLayoutVars>
      </dgm:prSet>
      <dgm:spPr/>
    </dgm:pt>
    <dgm:pt modelId="{6BF35E3F-4CE5-442F-875A-203DC24AEB80}" type="pres">
      <dgm:prSet presAssocID="{5F6E8ABA-9A68-4394-8D97-C7E10B6606C9}" presName="desTx" presStyleLbl="revTx" presStyleIdx="1" presStyleCnt="5">
        <dgm:presLayoutVars>
          <dgm:bulletEnabled val="1"/>
        </dgm:presLayoutVars>
      </dgm:prSet>
      <dgm:spPr/>
    </dgm:pt>
    <dgm:pt modelId="{C0C7AE3B-71C5-4E21-90D1-0377494A268C}" type="pres">
      <dgm:prSet presAssocID="{1889F35C-4931-49A1-8E64-38F5B39C4E09}" presName="space" presStyleCnt="0"/>
      <dgm:spPr/>
    </dgm:pt>
    <dgm:pt modelId="{D4E8292C-4235-4C8B-ABC1-8F14C2D4821A}" type="pres">
      <dgm:prSet presAssocID="{0D430A3E-177D-4AE2-AF82-D89E21847A5B}" presName="composite" presStyleCnt="0"/>
      <dgm:spPr/>
    </dgm:pt>
    <dgm:pt modelId="{2E2954E0-016C-481C-9E82-137A53D5FA60}" type="pres">
      <dgm:prSet presAssocID="{0D430A3E-177D-4AE2-AF82-D89E21847A5B}" presName="parTx" presStyleLbl="node1" presStyleIdx="2" presStyleCnt="5">
        <dgm:presLayoutVars>
          <dgm:chMax val="0"/>
          <dgm:chPref val="0"/>
          <dgm:bulletEnabled val="1"/>
        </dgm:presLayoutVars>
      </dgm:prSet>
      <dgm:spPr/>
    </dgm:pt>
    <dgm:pt modelId="{516C7DF2-E29A-45FC-A49E-8412405D40B9}" type="pres">
      <dgm:prSet presAssocID="{0D430A3E-177D-4AE2-AF82-D89E21847A5B}" presName="desTx" presStyleLbl="revTx" presStyleIdx="2" presStyleCnt="5">
        <dgm:presLayoutVars>
          <dgm:bulletEnabled val="1"/>
        </dgm:presLayoutVars>
      </dgm:prSet>
      <dgm:spPr/>
    </dgm:pt>
    <dgm:pt modelId="{E1F2A5E4-C794-4BFA-8D7A-81560DF4D636}" type="pres">
      <dgm:prSet presAssocID="{A5C252A9-BEA0-4D31-B91F-18204E6645C2}" presName="space" presStyleCnt="0"/>
      <dgm:spPr/>
    </dgm:pt>
    <dgm:pt modelId="{18DA539E-0BE7-4E5B-AF77-998DFB4D4BFE}" type="pres">
      <dgm:prSet presAssocID="{C7F30E0A-0DAA-47A5-961A-9787B7BE83C9}" presName="composite" presStyleCnt="0"/>
      <dgm:spPr/>
    </dgm:pt>
    <dgm:pt modelId="{40597FF5-909F-4815-B6D1-CF6BA0322B18}" type="pres">
      <dgm:prSet presAssocID="{C7F30E0A-0DAA-47A5-961A-9787B7BE83C9}" presName="parTx" presStyleLbl="node1" presStyleIdx="3" presStyleCnt="5">
        <dgm:presLayoutVars>
          <dgm:chMax val="0"/>
          <dgm:chPref val="0"/>
          <dgm:bulletEnabled val="1"/>
        </dgm:presLayoutVars>
      </dgm:prSet>
      <dgm:spPr/>
    </dgm:pt>
    <dgm:pt modelId="{FBBC8E5A-10E0-453A-9C1B-527D4D0AC728}" type="pres">
      <dgm:prSet presAssocID="{C7F30E0A-0DAA-47A5-961A-9787B7BE83C9}" presName="desTx" presStyleLbl="revTx" presStyleIdx="3" presStyleCnt="5">
        <dgm:presLayoutVars>
          <dgm:bulletEnabled val="1"/>
        </dgm:presLayoutVars>
      </dgm:prSet>
      <dgm:spPr/>
    </dgm:pt>
    <dgm:pt modelId="{308E140C-3EB2-4A6C-B950-816276CCA21E}" type="pres">
      <dgm:prSet presAssocID="{AB1B8013-7425-40A4-9A34-E8AFD6486B8F}" presName="space" presStyleCnt="0"/>
      <dgm:spPr/>
    </dgm:pt>
    <dgm:pt modelId="{00C2B3F8-867A-4F64-B3D9-4B9B518FBE3D}" type="pres">
      <dgm:prSet presAssocID="{4503AFF2-DAF3-42EC-8E02-3E7D19759807}" presName="composite" presStyleCnt="0"/>
      <dgm:spPr/>
    </dgm:pt>
    <dgm:pt modelId="{88DEAC5C-FFD2-4265-8214-EE53C5A17CE9}" type="pres">
      <dgm:prSet presAssocID="{4503AFF2-DAF3-42EC-8E02-3E7D19759807}" presName="parTx" presStyleLbl="node1" presStyleIdx="4" presStyleCnt="5">
        <dgm:presLayoutVars>
          <dgm:chMax val="0"/>
          <dgm:chPref val="0"/>
          <dgm:bulletEnabled val="1"/>
        </dgm:presLayoutVars>
      </dgm:prSet>
      <dgm:spPr/>
    </dgm:pt>
    <dgm:pt modelId="{A8CA1460-7B02-48B0-ACAF-34A572E43E62}" type="pres">
      <dgm:prSet presAssocID="{4503AFF2-DAF3-42EC-8E02-3E7D19759807}" presName="desTx" presStyleLbl="revTx" presStyleIdx="4" presStyleCnt="5">
        <dgm:presLayoutVars>
          <dgm:bulletEnabled val="1"/>
        </dgm:presLayoutVars>
      </dgm:prSet>
      <dgm:spPr/>
    </dgm:pt>
  </dgm:ptLst>
  <dgm:cxnLst>
    <dgm:cxn modelId="{9F426A0A-604E-48A3-A670-C2CC942D5817}" srcId="{3385A6F1-4BAF-4C0A-BB3A-DC83D76297FF}" destId="{0D430A3E-177D-4AE2-AF82-D89E21847A5B}" srcOrd="2" destOrd="0" parTransId="{A774C8C5-A913-420B-A0C4-968F6D1C4ED5}" sibTransId="{A5C252A9-BEA0-4D31-B91F-18204E6645C2}"/>
    <dgm:cxn modelId="{C4AA0719-2184-4F7B-BB2A-10654C6438D6}" type="presOf" srcId="{4A00B1C1-F607-4C0B-A05E-C8A2CADB3E67}" destId="{A8CA1460-7B02-48B0-ACAF-34A572E43E62}" srcOrd="0" destOrd="0" presId="urn:microsoft.com/office/officeart/2005/8/layout/chevron1"/>
    <dgm:cxn modelId="{FBA1FD1E-F3F5-46A4-A950-8AFCBBBBD580}" type="presOf" srcId="{79CA4A53-EFF7-4FBD-81CD-6F3973583A11}" destId="{3F23ABD1-38F0-4222-8620-AB9FC854342A}" srcOrd="0" destOrd="0" presId="urn:microsoft.com/office/officeart/2005/8/layout/chevron1"/>
    <dgm:cxn modelId="{DB2EF722-7B01-4783-8E76-0F2ACA0A1EB3}" srcId="{3385A6F1-4BAF-4C0A-BB3A-DC83D76297FF}" destId="{0EF57930-CCE7-4872-95D7-6AAE0F30157B}" srcOrd="0" destOrd="0" parTransId="{E72BFA72-ACAF-41ED-BB2B-C80CB174118D}" sibTransId="{DC86AF5A-7406-4216-9B02-9491163941CE}"/>
    <dgm:cxn modelId="{2CC5D237-4A49-4815-B023-2E83B7A810B2}" type="presOf" srcId="{0EF57930-CCE7-4872-95D7-6AAE0F30157B}" destId="{1FE794D3-F72F-45CC-8C08-07F4417292C8}" srcOrd="0" destOrd="0" presId="urn:microsoft.com/office/officeart/2005/8/layout/chevron1"/>
    <dgm:cxn modelId="{7558D337-BE35-4507-8166-48946352314A}" type="presOf" srcId="{B418B279-2E31-4F28-A553-7461D75D5A56}" destId="{516C7DF2-E29A-45FC-A49E-8412405D40B9}" srcOrd="0" destOrd="0" presId="urn:microsoft.com/office/officeart/2005/8/layout/chevron1"/>
    <dgm:cxn modelId="{A9BF3238-9516-4008-97B9-094DEC46E551}" type="presOf" srcId="{0D430A3E-177D-4AE2-AF82-D89E21847A5B}" destId="{2E2954E0-016C-481C-9E82-137A53D5FA60}" srcOrd="0" destOrd="0" presId="urn:microsoft.com/office/officeart/2005/8/layout/chevron1"/>
    <dgm:cxn modelId="{CA2A2E3B-3179-48CC-A8E3-E6F5A1040E4D}" srcId="{0EF57930-CCE7-4872-95D7-6AAE0F30157B}" destId="{79CA4A53-EFF7-4FBD-81CD-6F3973583A11}" srcOrd="0" destOrd="0" parTransId="{D551CC38-BCBD-4AF7-8B21-5164F1F6595E}" sibTransId="{223EE63F-1F9E-44FA-AE1F-41C22A41AF37}"/>
    <dgm:cxn modelId="{2E2C4769-F8C4-415F-A20C-410242C5AD78}" type="presOf" srcId="{CBA63F34-27D9-4C56-A1BD-2179D17B2780}" destId="{516C7DF2-E29A-45FC-A49E-8412405D40B9}" srcOrd="0" destOrd="1" presId="urn:microsoft.com/office/officeart/2005/8/layout/chevron1"/>
    <dgm:cxn modelId="{42F1BA4F-5EDA-47B8-92D5-1A46E805A2EE}" type="presOf" srcId="{AA452726-7AA6-41CA-A330-5F8B987CF9FF}" destId="{A8CA1460-7B02-48B0-ACAF-34A572E43E62}" srcOrd="0" destOrd="1" presId="urn:microsoft.com/office/officeart/2005/8/layout/chevron1"/>
    <dgm:cxn modelId="{447A9F52-6E11-4EDC-875F-51D3D915D5EC}" srcId="{5F6E8ABA-9A68-4394-8D97-C7E10B6606C9}" destId="{ED5D4E41-A939-4572-8D23-47E5E2A8D796}" srcOrd="0" destOrd="0" parTransId="{57C07B0F-DB79-4613-94EC-58C9D42CEF02}" sibTransId="{2D2C276C-3444-4FA5-A8CB-F79CCAE29D80}"/>
    <dgm:cxn modelId="{14799A79-AE7E-48D4-9662-2184A53589AA}" type="presOf" srcId="{7CA3F5B1-711E-4E92-BC87-459AE4B22753}" destId="{FBBC8E5A-10E0-453A-9C1B-527D4D0AC728}" srcOrd="0" destOrd="0" presId="urn:microsoft.com/office/officeart/2005/8/layout/chevron1"/>
    <dgm:cxn modelId="{5FAC917C-9C50-418F-A98E-BD3FA2626619}" srcId="{3385A6F1-4BAF-4C0A-BB3A-DC83D76297FF}" destId="{5F6E8ABA-9A68-4394-8D97-C7E10B6606C9}" srcOrd="1" destOrd="0" parTransId="{E81D4BE4-4DBF-4804-9D92-7BFB242F992F}" sibTransId="{1889F35C-4931-49A1-8E64-38F5B39C4E09}"/>
    <dgm:cxn modelId="{06FC427E-E082-473E-A644-F38ADD30A9C0}" srcId="{C7F30E0A-0DAA-47A5-961A-9787B7BE83C9}" destId="{9073F9CA-7904-4162-A1B5-EF0F46870254}" srcOrd="1" destOrd="0" parTransId="{160AFED1-A173-4813-B95F-45FB456790B4}" sibTransId="{A6F3A997-52A8-46EA-AA48-1582D80FCA0D}"/>
    <dgm:cxn modelId="{83D9CC7F-5679-47D3-A537-65A178787308}" srcId="{C7F30E0A-0DAA-47A5-961A-9787B7BE83C9}" destId="{7CA3F5B1-711E-4E92-BC87-459AE4B22753}" srcOrd="0" destOrd="0" parTransId="{93A5D78E-9918-412C-8520-D70E887CA9D4}" sibTransId="{8B583124-9122-4D07-95D8-F8C6794EBB74}"/>
    <dgm:cxn modelId="{217A878D-A363-45F7-BF55-83DD296BB40C}" srcId="{0EF57930-CCE7-4872-95D7-6AAE0F30157B}" destId="{DB4EDD5B-06C8-4887-9D55-5422D4F40E39}" srcOrd="1" destOrd="0" parTransId="{9E5F24E1-00EE-4EBA-B490-E7A959DB68EC}" sibTransId="{768EFE10-2A68-4D6B-9C12-C529A5C84383}"/>
    <dgm:cxn modelId="{F1AC6DA7-6555-4F19-9CD3-98A0A7F4091E}" type="presOf" srcId="{3385A6F1-4BAF-4C0A-BB3A-DC83D76297FF}" destId="{601CE978-F446-4F94-AD4C-72B1E69EC393}" srcOrd="0" destOrd="0" presId="urn:microsoft.com/office/officeart/2005/8/layout/chevron1"/>
    <dgm:cxn modelId="{34C3B1A7-9964-401F-A73A-07F94C640DE5}" type="presOf" srcId="{C7F30E0A-0DAA-47A5-961A-9787B7BE83C9}" destId="{40597FF5-909F-4815-B6D1-CF6BA0322B18}" srcOrd="0" destOrd="0" presId="urn:microsoft.com/office/officeart/2005/8/layout/chevron1"/>
    <dgm:cxn modelId="{986290A8-69BC-4E8F-8D3E-00A71B143538}" type="presOf" srcId="{DB4EDD5B-06C8-4887-9D55-5422D4F40E39}" destId="{3F23ABD1-38F0-4222-8620-AB9FC854342A}" srcOrd="0" destOrd="1" presId="urn:microsoft.com/office/officeart/2005/8/layout/chevron1"/>
    <dgm:cxn modelId="{BF30BCB1-5042-43C7-9B79-287A64CB2346}" type="presOf" srcId="{4503AFF2-DAF3-42EC-8E02-3E7D19759807}" destId="{88DEAC5C-FFD2-4265-8214-EE53C5A17CE9}" srcOrd="0" destOrd="0" presId="urn:microsoft.com/office/officeart/2005/8/layout/chevron1"/>
    <dgm:cxn modelId="{AC8128B9-64D6-4F96-BA67-D52571CDB8F6}" type="presOf" srcId="{5F6E8ABA-9A68-4394-8D97-C7E10B6606C9}" destId="{2690FA20-B4B0-43C4-B488-38E5E1DF5514}" srcOrd="0" destOrd="0" presId="urn:microsoft.com/office/officeart/2005/8/layout/chevron1"/>
    <dgm:cxn modelId="{6428BBC0-A105-4101-A3C5-7C14A0D6E2C2}" srcId="{4503AFF2-DAF3-42EC-8E02-3E7D19759807}" destId="{4A00B1C1-F607-4C0B-A05E-C8A2CADB3E67}" srcOrd="0" destOrd="0" parTransId="{4BC49D1E-D1B0-4EB9-AF8C-E76B239CCC38}" sibTransId="{643F4C26-4BB2-411F-8970-C47C0C4F5FB7}"/>
    <dgm:cxn modelId="{322D94D6-94EB-46DB-AFB2-2602B6101178}" type="presOf" srcId="{C91986B4-2DD0-45F5-AD41-71904339F28E}" destId="{6BF35E3F-4CE5-442F-875A-203DC24AEB80}" srcOrd="0" destOrd="1" presId="urn:microsoft.com/office/officeart/2005/8/layout/chevron1"/>
    <dgm:cxn modelId="{7508D6DC-C076-4173-9669-C67878695472}" srcId="{5F6E8ABA-9A68-4394-8D97-C7E10B6606C9}" destId="{C91986B4-2DD0-45F5-AD41-71904339F28E}" srcOrd="1" destOrd="0" parTransId="{79C38781-609B-4C1E-A08A-4A8D345EDA87}" sibTransId="{0E3D64F8-780C-4E41-B306-27C2D2CF97B7}"/>
    <dgm:cxn modelId="{28FE2EE0-094C-43BE-BE0F-4B195A1A7F0B}" srcId="{3385A6F1-4BAF-4C0A-BB3A-DC83D76297FF}" destId="{4503AFF2-DAF3-42EC-8E02-3E7D19759807}" srcOrd="4" destOrd="0" parTransId="{2141EFB9-C85F-4888-A686-01A054CE7F75}" sibTransId="{C487B857-3405-4BE4-B57F-024AAB4CCF00}"/>
    <dgm:cxn modelId="{946314E9-8E14-4D78-A0E5-113834CD7C2E}" type="presOf" srcId="{ED5D4E41-A939-4572-8D23-47E5E2A8D796}" destId="{6BF35E3F-4CE5-442F-875A-203DC24AEB80}" srcOrd="0" destOrd="0" presId="urn:microsoft.com/office/officeart/2005/8/layout/chevron1"/>
    <dgm:cxn modelId="{E94A6AF3-0F8B-487E-B962-D8B0E4292EA9}" type="presOf" srcId="{9073F9CA-7904-4162-A1B5-EF0F46870254}" destId="{FBBC8E5A-10E0-453A-9C1B-527D4D0AC728}" srcOrd="0" destOrd="1" presId="urn:microsoft.com/office/officeart/2005/8/layout/chevron1"/>
    <dgm:cxn modelId="{E36525F7-1891-4BC7-B90D-3D5B61F53990}" srcId="{3385A6F1-4BAF-4C0A-BB3A-DC83D76297FF}" destId="{C7F30E0A-0DAA-47A5-961A-9787B7BE83C9}" srcOrd="3" destOrd="0" parTransId="{C25BFD78-EE55-43B0-8469-AE4F98525799}" sibTransId="{AB1B8013-7425-40A4-9A34-E8AFD6486B8F}"/>
    <dgm:cxn modelId="{68C706FA-9FBB-4D16-9FDD-6616388AE71D}" srcId="{0D430A3E-177D-4AE2-AF82-D89E21847A5B}" destId="{CBA63F34-27D9-4C56-A1BD-2179D17B2780}" srcOrd="1" destOrd="0" parTransId="{00794787-8DA2-4003-B4BA-B4684E1C4B4C}" sibTransId="{61AC1B67-6221-43E8-9924-E8C36F1757DE}"/>
    <dgm:cxn modelId="{11C5CCFA-4A1D-4971-A5D3-8C2C96F689CE}" srcId="{4503AFF2-DAF3-42EC-8E02-3E7D19759807}" destId="{AA452726-7AA6-41CA-A330-5F8B987CF9FF}" srcOrd="1" destOrd="0" parTransId="{789C18BF-80B8-4B60-8E07-1A4D9E2BE00E}" sibTransId="{F6810F8B-2C50-4612-9062-6788FE89F85C}"/>
    <dgm:cxn modelId="{C90C29FB-3C25-4EE8-893D-6038D8EF12A3}" srcId="{0D430A3E-177D-4AE2-AF82-D89E21847A5B}" destId="{B418B279-2E31-4F28-A553-7461D75D5A56}" srcOrd="0" destOrd="0" parTransId="{342B4E07-E070-4550-9B06-EE78A8FCD672}" sibTransId="{AF41EAAA-C4BB-42E4-96A0-8670B7A7CBFB}"/>
    <dgm:cxn modelId="{D05132F0-3424-4809-89C3-A8FBE57B4779}" type="presParOf" srcId="{601CE978-F446-4F94-AD4C-72B1E69EC393}" destId="{88F250AD-F775-4306-A33E-47B5AA187192}" srcOrd="0" destOrd="0" presId="urn:microsoft.com/office/officeart/2005/8/layout/chevron1"/>
    <dgm:cxn modelId="{165A3B2D-1CDA-4303-B25E-CEBF0BBA6332}" type="presParOf" srcId="{88F250AD-F775-4306-A33E-47B5AA187192}" destId="{1FE794D3-F72F-45CC-8C08-07F4417292C8}" srcOrd="0" destOrd="0" presId="urn:microsoft.com/office/officeart/2005/8/layout/chevron1"/>
    <dgm:cxn modelId="{067DD16F-92F9-4ADE-B149-BF4C4D0219E4}" type="presParOf" srcId="{88F250AD-F775-4306-A33E-47B5AA187192}" destId="{3F23ABD1-38F0-4222-8620-AB9FC854342A}" srcOrd="1" destOrd="0" presId="urn:microsoft.com/office/officeart/2005/8/layout/chevron1"/>
    <dgm:cxn modelId="{8DCD766D-8DFA-4082-B9C9-98BD4990781B}" type="presParOf" srcId="{601CE978-F446-4F94-AD4C-72B1E69EC393}" destId="{381BE615-DC09-4733-B001-99A038DA4227}" srcOrd="1" destOrd="0" presId="urn:microsoft.com/office/officeart/2005/8/layout/chevron1"/>
    <dgm:cxn modelId="{0A30938D-29FD-477F-8DED-5BA27DE53ADB}" type="presParOf" srcId="{601CE978-F446-4F94-AD4C-72B1E69EC393}" destId="{8A478783-6DEA-4D1F-BF6F-7281CB661611}" srcOrd="2" destOrd="0" presId="urn:microsoft.com/office/officeart/2005/8/layout/chevron1"/>
    <dgm:cxn modelId="{3119ADE1-9853-4655-B201-270C19C114DC}" type="presParOf" srcId="{8A478783-6DEA-4D1F-BF6F-7281CB661611}" destId="{2690FA20-B4B0-43C4-B488-38E5E1DF5514}" srcOrd="0" destOrd="0" presId="urn:microsoft.com/office/officeart/2005/8/layout/chevron1"/>
    <dgm:cxn modelId="{D3B63CB9-B1C4-4EEF-B40E-5F3B34831C5E}" type="presParOf" srcId="{8A478783-6DEA-4D1F-BF6F-7281CB661611}" destId="{6BF35E3F-4CE5-442F-875A-203DC24AEB80}" srcOrd="1" destOrd="0" presId="urn:microsoft.com/office/officeart/2005/8/layout/chevron1"/>
    <dgm:cxn modelId="{B79668F7-EDEF-4ECA-9A26-1DE0C440514F}" type="presParOf" srcId="{601CE978-F446-4F94-AD4C-72B1E69EC393}" destId="{C0C7AE3B-71C5-4E21-90D1-0377494A268C}" srcOrd="3" destOrd="0" presId="urn:microsoft.com/office/officeart/2005/8/layout/chevron1"/>
    <dgm:cxn modelId="{D9755F8E-C4A2-4112-8DF2-46CD46BD087E}" type="presParOf" srcId="{601CE978-F446-4F94-AD4C-72B1E69EC393}" destId="{D4E8292C-4235-4C8B-ABC1-8F14C2D4821A}" srcOrd="4" destOrd="0" presId="urn:microsoft.com/office/officeart/2005/8/layout/chevron1"/>
    <dgm:cxn modelId="{793E8879-D047-49C8-B2B9-A64D0E697132}" type="presParOf" srcId="{D4E8292C-4235-4C8B-ABC1-8F14C2D4821A}" destId="{2E2954E0-016C-481C-9E82-137A53D5FA60}" srcOrd="0" destOrd="0" presId="urn:microsoft.com/office/officeart/2005/8/layout/chevron1"/>
    <dgm:cxn modelId="{D753281C-1A79-45E3-9D33-F896BF7361E8}" type="presParOf" srcId="{D4E8292C-4235-4C8B-ABC1-8F14C2D4821A}" destId="{516C7DF2-E29A-45FC-A49E-8412405D40B9}" srcOrd="1" destOrd="0" presId="urn:microsoft.com/office/officeart/2005/8/layout/chevron1"/>
    <dgm:cxn modelId="{E160B78D-6AB7-45AD-9FE0-8B7CA6D0DBEB}" type="presParOf" srcId="{601CE978-F446-4F94-AD4C-72B1E69EC393}" destId="{E1F2A5E4-C794-4BFA-8D7A-81560DF4D636}" srcOrd="5" destOrd="0" presId="urn:microsoft.com/office/officeart/2005/8/layout/chevron1"/>
    <dgm:cxn modelId="{2C739ED4-ADF5-4D03-B99C-15F9C7A3F11B}" type="presParOf" srcId="{601CE978-F446-4F94-AD4C-72B1E69EC393}" destId="{18DA539E-0BE7-4E5B-AF77-998DFB4D4BFE}" srcOrd="6" destOrd="0" presId="urn:microsoft.com/office/officeart/2005/8/layout/chevron1"/>
    <dgm:cxn modelId="{CA654593-686B-4092-BAA2-C93B82E8F8F3}" type="presParOf" srcId="{18DA539E-0BE7-4E5B-AF77-998DFB4D4BFE}" destId="{40597FF5-909F-4815-B6D1-CF6BA0322B18}" srcOrd="0" destOrd="0" presId="urn:microsoft.com/office/officeart/2005/8/layout/chevron1"/>
    <dgm:cxn modelId="{0564C697-A914-4086-9CA5-83E359B36DBF}" type="presParOf" srcId="{18DA539E-0BE7-4E5B-AF77-998DFB4D4BFE}" destId="{FBBC8E5A-10E0-453A-9C1B-527D4D0AC728}" srcOrd="1" destOrd="0" presId="urn:microsoft.com/office/officeart/2005/8/layout/chevron1"/>
    <dgm:cxn modelId="{BA037E8B-CF16-4116-918F-559DE05A9406}" type="presParOf" srcId="{601CE978-F446-4F94-AD4C-72B1E69EC393}" destId="{308E140C-3EB2-4A6C-B950-816276CCA21E}" srcOrd="7" destOrd="0" presId="urn:microsoft.com/office/officeart/2005/8/layout/chevron1"/>
    <dgm:cxn modelId="{384CC521-3CCB-412E-9B04-EFFEC7C6BFF1}" type="presParOf" srcId="{601CE978-F446-4F94-AD4C-72B1E69EC393}" destId="{00C2B3F8-867A-4F64-B3D9-4B9B518FBE3D}" srcOrd="8" destOrd="0" presId="urn:microsoft.com/office/officeart/2005/8/layout/chevron1"/>
    <dgm:cxn modelId="{5A6F151C-BA68-4AF8-B691-7A6BC5CB521B}" type="presParOf" srcId="{00C2B3F8-867A-4F64-B3D9-4B9B518FBE3D}" destId="{88DEAC5C-FFD2-4265-8214-EE53C5A17CE9}" srcOrd="0" destOrd="0" presId="urn:microsoft.com/office/officeart/2005/8/layout/chevron1"/>
    <dgm:cxn modelId="{0117B756-6B49-4A25-ADC3-E666DDD68368}" type="presParOf" srcId="{00C2B3F8-867A-4F64-B3D9-4B9B518FBE3D}" destId="{A8CA1460-7B02-48B0-ACAF-34A572E43E62}"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85A6F1-4BAF-4C0A-BB3A-DC83D76297FF}" type="doc">
      <dgm:prSet loTypeId="urn:microsoft.com/office/officeart/2005/8/layout/chevron1" loCatId="process" qsTypeId="urn:microsoft.com/office/officeart/2005/8/quickstyle/simple2" qsCatId="simple" csTypeId="urn:microsoft.com/office/officeart/2005/8/colors/colorful1" csCatId="colorful" phldr="1"/>
      <dgm:spPr/>
    </dgm:pt>
    <dgm:pt modelId="{0EF57930-CCE7-4872-95D7-6AAE0F30157B}">
      <dgm:prSet phldrT="[Text]"/>
      <dgm:spPr/>
      <dgm:t>
        <a:bodyPr/>
        <a:lstStyle/>
        <a:p>
          <a:r>
            <a:rPr lang="en-GB" dirty="0"/>
            <a:t>16 March </a:t>
          </a:r>
        </a:p>
      </dgm:t>
    </dgm:pt>
    <dgm:pt modelId="{E72BFA72-ACAF-41ED-BB2B-C80CB174118D}" type="parTrans" cxnId="{DB2EF722-7B01-4783-8E76-0F2ACA0A1EB3}">
      <dgm:prSet/>
      <dgm:spPr/>
      <dgm:t>
        <a:bodyPr/>
        <a:lstStyle/>
        <a:p>
          <a:endParaRPr lang="en-GB"/>
        </a:p>
      </dgm:t>
    </dgm:pt>
    <dgm:pt modelId="{DC86AF5A-7406-4216-9B02-9491163941CE}" type="sibTrans" cxnId="{DB2EF722-7B01-4783-8E76-0F2ACA0A1EB3}">
      <dgm:prSet/>
      <dgm:spPr/>
      <dgm:t>
        <a:bodyPr/>
        <a:lstStyle/>
        <a:p>
          <a:endParaRPr lang="en-GB"/>
        </a:p>
      </dgm:t>
    </dgm:pt>
    <dgm:pt modelId="{5F6E8ABA-9A68-4394-8D97-C7E10B6606C9}">
      <dgm:prSet phldrT="[Text]"/>
      <dgm:spPr/>
      <dgm:t>
        <a:bodyPr/>
        <a:lstStyle/>
        <a:p>
          <a:r>
            <a:rPr lang="en-GB" dirty="0"/>
            <a:t>20 March</a:t>
          </a:r>
        </a:p>
      </dgm:t>
    </dgm:pt>
    <dgm:pt modelId="{E81D4BE4-4DBF-4804-9D92-7BFB242F992F}" type="parTrans" cxnId="{5FAC917C-9C50-418F-A98E-BD3FA2626619}">
      <dgm:prSet/>
      <dgm:spPr/>
      <dgm:t>
        <a:bodyPr/>
        <a:lstStyle/>
        <a:p>
          <a:endParaRPr lang="en-GB"/>
        </a:p>
      </dgm:t>
    </dgm:pt>
    <dgm:pt modelId="{1889F35C-4931-49A1-8E64-38F5B39C4E09}" type="sibTrans" cxnId="{5FAC917C-9C50-418F-A98E-BD3FA2626619}">
      <dgm:prSet/>
      <dgm:spPr/>
      <dgm:t>
        <a:bodyPr/>
        <a:lstStyle/>
        <a:p>
          <a:endParaRPr lang="en-GB"/>
        </a:p>
      </dgm:t>
    </dgm:pt>
    <dgm:pt modelId="{0D430A3E-177D-4AE2-AF82-D89E21847A5B}">
      <dgm:prSet phldrT="[Text]"/>
      <dgm:spPr/>
      <dgm:t>
        <a:bodyPr/>
        <a:lstStyle/>
        <a:p>
          <a:r>
            <a:rPr lang="en-GB" dirty="0"/>
            <a:t>9 June</a:t>
          </a:r>
        </a:p>
      </dgm:t>
    </dgm:pt>
    <dgm:pt modelId="{A774C8C5-A913-420B-A0C4-968F6D1C4ED5}" type="parTrans" cxnId="{9F426A0A-604E-48A3-A670-C2CC942D5817}">
      <dgm:prSet/>
      <dgm:spPr/>
      <dgm:t>
        <a:bodyPr/>
        <a:lstStyle/>
        <a:p>
          <a:endParaRPr lang="en-GB"/>
        </a:p>
      </dgm:t>
    </dgm:pt>
    <dgm:pt modelId="{A5C252A9-BEA0-4D31-B91F-18204E6645C2}" type="sibTrans" cxnId="{9F426A0A-604E-48A3-A670-C2CC942D5817}">
      <dgm:prSet/>
      <dgm:spPr/>
      <dgm:t>
        <a:bodyPr/>
        <a:lstStyle/>
        <a:p>
          <a:endParaRPr lang="en-GB"/>
        </a:p>
      </dgm:t>
    </dgm:pt>
    <dgm:pt modelId="{C7F30E0A-0DAA-47A5-961A-9787B7BE83C9}">
      <dgm:prSet/>
      <dgm:spPr/>
      <dgm:t>
        <a:bodyPr/>
        <a:lstStyle/>
        <a:p>
          <a:r>
            <a:rPr lang="en-GB" dirty="0"/>
            <a:t>20 June</a:t>
          </a:r>
        </a:p>
      </dgm:t>
    </dgm:pt>
    <dgm:pt modelId="{C25BFD78-EE55-43B0-8469-AE4F98525799}" type="parTrans" cxnId="{E36525F7-1891-4BC7-B90D-3D5B61F53990}">
      <dgm:prSet/>
      <dgm:spPr/>
      <dgm:t>
        <a:bodyPr/>
        <a:lstStyle/>
        <a:p>
          <a:endParaRPr lang="en-GB"/>
        </a:p>
      </dgm:t>
    </dgm:pt>
    <dgm:pt modelId="{AB1B8013-7425-40A4-9A34-E8AFD6486B8F}" type="sibTrans" cxnId="{E36525F7-1891-4BC7-B90D-3D5B61F53990}">
      <dgm:prSet/>
      <dgm:spPr/>
      <dgm:t>
        <a:bodyPr/>
        <a:lstStyle/>
        <a:p>
          <a:endParaRPr lang="en-GB"/>
        </a:p>
      </dgm:t>
    </dgm:pt>
    <dgm:pt modelId="{79CA4A53-EFF7-4FBD-81CD-6F3973583A11}">
      <dgm:prSet custT="1"/>
      <dgm:spPr/>
      <dgm:t>
        <a:bodyPr/>
        <a:lstStyle/>
        <a:p>
          <a:pPr algn="l"/>
          <a:r>
            <a:rPr lang="en-GB" sz="1400" dirty="0"/>
            <a:t>Entrance to the country prohibited to non residents </a:t>
          </a:r>
        </a:p>
      </dgm:t>
    </dgm:pt>
    <dgm:pt modelId="{D551CC38-BCBD-4AF7-8B21-5164F1F6595E}" type="parTrans" cxnId="{CA2A2E3B-3179-48CC-A8E3-E6F5A1040E4D}">
      <dgm:prSet/>
      <dgm:spPr/>
      <dgm:t>
        <a:bodyPr/>
        <a:lstStyle/>
        <a:p>
          <a:endParaRPr lang="en-GB"/>
        </a:p>
      </dgm:t>
    </dgm:pt>
    <dgm:pt modelId="{223EE63F-1F9E-44FA-AE1F-41C22A41AF37}" type="sibTrans" cxnId="{CA2A2E3B-3179-48CC-A8E3-E6F5A1040E4D}">
      <dgm:prSet/>
      <dgm:spPr/>
      <dgm:t>
        <a:bodyPr/>
        <a:lstStyle/>
        <a:p>
          <a:endParaRPr lang="en-GB"/>
        </a:p>
      </dgm:t>
    </dgm:pt>
    <dgm:pt modelId="{DB4EDD5B-06C8-4887-9D55-5422D4F40E39}">
      <dgm:prSet custT="1"/>
      <dgm:spPr/>
      <dgm:t>
        <a:bodyPr/>
        <a:lstStyle/>
        <a:p>
          <a:pPr algn="l"/>
          <a:r>
            <a:rPr lang="en-GB" sz="1400" dirty="0"/>
            <a:t>Negative COVID-19 test required</a:t>
          </a:r>
        </a:p>
      </dgm:t>
    </dgm:pt>
    <dgm:pt modelId="{9E5F24E1-00EE-4EBA-B490-E7A959DB68EC}" type="parTrans" cxnId="{217A878D-A363-45F7-BF55-83DD296BB40C}">
      <dgm:prSet/>
      <dgm:spPr/>
      <dgm:t>
        <a:bodyPr/>
        <a:lstStyle/>
        <a:p>
          <a:endParaRPr lang="en-GB"/>
        </a:p>
      </dgm:t>
    </dgm:pt>
    <dgm:pt modelId="{768EFE10-2A68-4D6B-9C12-C529A5C84383}" type="sibTrans" cxnId="{217A878D-A363-45F7-BF55-83DD296BB40C}">
      <dgm:prSet/>
      <dgm:spPr/>
      <dgm:t>
        <a:bodyPr/>
        <a:lstStyle/>
        <a:p>
          <a:endParaRPr lang="en-GB"/>
        </a:p>
      </dgm:t>
    </dgm:pt>
    <dgm:pt modelId="{ED5D4E41-A939-4572-8D23-47E5E2A8D796}">
      <dgm:prSet custT="1"/>
      <dgm:spPr/>
      <dgm:t>
        <a:bodyPr/>
        <a:lstStyle/>
        <a:p>
          <a:pPr algn="l"/>
          <a:r>
            <a:rPr lang="en-GB" sz="1400" b="0" dirty="0"/>
            <a:t>All incoming passenger flights forbidden.</a:t>
          </a:r>
          <a:endParaRPr lang="en-GB" sz="1400" dirty="0"/>
        </a:p>
      </dgm:t>
    </dgm:pt>
    <dgm:pt modelId="{57C07B0F-DB79-4613-94EC-58C9D42CEF02}" type="parTrans" cxnId="{447A9F52-6E11-4EDC-875F-51D3D915D5EC}">
      <dgm:prSet/>
      <dgm:spPr/>
      <dgm:t>
        <a:bodyPr/>
        <a:lstStyle/>
        <a:p>
          <a:endParaRPr lang="en-GB"/>
        </a:p>
      </dgm:t>
    </dgm:pt>
    <dgm:pt modelId="{2D2C276C-3444-4FA5-A8CB-F79CCAE29D80}" type="sibTrans" cxnId="{447A9F52-6E11-4EDC-875F-51D3D915D5EC}">
      <dgm:prSet/>
      <dgm:spPr/>
      <dgm:t>
        <a:bodyPr/>
        <a:lstStyle/>
        <a:p>
          <a:endParaRPr lang="en-GB"/>
        </a:p>
      </dgm:t>
    </dgm:pt>
    <dgm:pt modelId="{C91986B4-2DD0-45F5-AD41-71904339F28E}">
      <dgm:prSet custT="1"/>
      <dgm:spPr/>
      <dgm:t>
        <a:bodyPr/>
        <a:lstStyle/>
        <a:p>
          <a:pPr algn="l"/>
          <a:r>
            <a:rPr lang="en-GB" sz="1400" b="0" dirty="0"/>
            <a:t>Only cargo flights, humanitarian, ambulance, repatriation flights allowed.</a:t>
          </a:r>
        </a:p>
      </dgm:t>
    </dgm:pt>
    <dgm:pt modelId="{79C38781-609B-4C1E-A08A-4A8D345EDA87}" type="parTrans" cxnId="{7508D6DC-C076-4173-9669-C67878695472}">
      <dgm:prSet/>
      <dgm:spPr/>
      <dgm:t>
        <a:bodyPr/>
        <a:lstStyle/>
        <a:p>
          <a:endParaRPr lang="en-GB"/>
        </a:p>
      </dgm:t>
    </dgm:pt>
    <dgm:pt modelId="{0E3D64F8-780C-4E41-B306-27C2D2CF97B7}" type="sibTrans" cxnId="{7508D6DC-C076-4173-9669-C67878695472}">
      <dgm:prSet/>
      <dgm:spPr/>
      <dgm:t>
        <a:bodyPr/>
        <a:lstStyle/>
        <a:p>
          <a:endParaRPr lang="en-GB"/>
        </a:p>
      </dgm:t>
    </dgm:pt>
    <dgm:pt modelId="{B418B279-2E31-4F28-A553-7461D75D5A56}">
      <dgm:prSet custT="1"/>
      <dgm:spPr/>
      <dgm:t>
        <a:bodyPr/>
        <a:lstStyle/>
        <a:p>
          <a:pPr algn="l"/>
          <a:r>
            <a:rPr lang="en-GB" sz="1400" dirty="0"/>
            <a:t>Passengers from countries characterised as low or average transmission can enter Cyprus with a negative COVID-19 test.</a:t>
          </a:r>
        </a:p>
      </dgm:t>
    </dgm:pt>
    <dgm:pt modelId="{342B4E07-E070-4550-9B06-EE78A8FCD672}" type="parTrans" cxnId="{C90C29FB-3C25-4EE8-893D-6038D8EF12A3}">
      <dgm:prSet/>
      <dgm:spPr/>
      <dgm:t>
        <a:bodyPr/>
        <a:lstStyle/>
        <a:p>
          <a:endParaRPr lang="en-GB"/>
        </a:p>
      </dgm:t>
    </dgm:pt>
    <dgm:pt modelId="{AF41EAAA-C4BB-42E4-96A0-8670B7A7CBFB}" type="sibTrans" cxnId="{C90C29FB-3C25-4EE8-893D-6038D8EF12A3}">
      <dgm:prSet/>
      <dgm:spPr/>
      <dgm:t>
        <a:bodyPr/>
        <a:lstStyle/>
        <a:p>
          <a:endParaRPr lang="en-GB"/>
        </a:p>
      </dgm:t>
    </dgm:pt>
    <dgm:pt modelId="{CBA63F34-27D9-4C56-A1BD-2179D17B2780}">
      <dgm:prSet custT="1"/>
      <dgm:spPr/>
      <dgm:t>
        <a:bodyPr/>
        <a:lstStyle/>
        <a:p>
          <a:pPr algn="l"/>
          <a:r>
            <a:rPr lang="en-GB" sz="1400" dirty="0" err="1"/>
            <a:t>CyprusFlightPass</a:t>
          </a:r>
          <a:r>
            <a:rPr lang="en-GB" sz="1400" dirty="0"/>
            <a:t> introduced.</a:t>
          </a:r>
        </a:p>
      </dgm:t>
    </dgm:pt>
    <dgm:pt modelId="{00794787-8DA2-4003-B4BA-B4684E1C4B4C}" type="parTrans" cxnId="{68C706FA-9FBB-4D16-9FDD-6616388AE71D}">
      <dgm:prSet/>
      <dgm:spPr/>
      <dgm:t>
        <a:bodyPr/>
        <a:lstStyle/>
        <a:p>
          <a:endParaRPr lang="en-GB"/>
        </a:p>
      </dgm:t>
    </dgm:pt>
    <dgm:pt modelId="{61AC1B67-6221-43E8-9924-E8C36F1757DE}" type="sibTrans" cxnId="{68C706FA-9FBB-4D16-9FDD-6616388AE71D}">
      <dgm:prSet/>
      <dgm:spPr/>
      <dgm:t>
        <a:bodyPr/>
        <a:lstStyle/>
        <a:p>
          <a:endParaRPr lang="en-GB"/>
        </a:p>
      </dgm:t>
    </dgm:pt>
    <dgm:pt modelId="{7CA3F5B1-711E-4E92-BC87-459AE4B22753}">
      <dgm:prSet custT="1"/>
      <dgm:spPr/>
      <dgm:t>
        <a:bodyPr/>
        <a:lstStyle/>
        <a:p>
          <a:pPr algn="l"/>
          <a:r>
            <a:rPr lang="en-GB" sz="1400" dirty="0"/>
            <a:t>Passengers from countries characterised as low transmission can enter Cyprus without a test.</a:t>
          </a:r>
        </a:p>
      </dgm:t>
    </dgm:pt>
    <dgm:pt modelId="{93A5D78E-9918-412C-8520-D70E887CA9D4}" type="parTrans" cxnId="{83D9CC7F-5679-47D3-A537-65A178787308}">
      <dgm:prSet/>
      <dgm:spPr/>
      <dgm:t>
        <a:bodyPr/>
        <a:lstStyle/>
        <a:p>
          <a:endParaRPr lang="en-GB"/>
        </a:p>
      </dgm:t>
    </dgm:pt>
    <dgm:pt modelId="{8B583124-9122-4D07-95D8-F8C6794EBB74}" type="sibTrans" cxnId="{83D9CC7F-5679-47D3-A537-65A178787308}">
      <dgm:prSet/>
      <dgm:spPr/>
      <dgm:t>
        <a:bodyPr/>
        <a:lstStyle/>
        <a:p>
          <a:endParaRPr lang="en-GB"/>
        </a:p>
      </dgm:t>
    </dgm:pt>
    <dgm:pt modelId="{9073F9CA-7904-4162-A1B5-EF0F46870254}">
      <dgm:prSet custT="1"/>
      <dgm:spPr/>
      <dgm:t>
        <a:bodyPr/>
        <a:lstStyle/>
        <a:p>
          <a:pPr algn="l"/>
          <a:r>
            <a:rPr lang="en-GB" sz="1400" dirty="0"/>
            <a:t>Random testing of flights introduced.</a:t>
          </a:r>
        </a:p>
      </dgm:t>
    </dgm:pt>
    <dgm:pt modelId="{160AFED1-A173-4813-B95F-45FB456790B4}" type="parTrans" cxnId="{06FC427E-E082-473E-A644-F38ADD30A9C0}">
      <dgm:prSet/>
      <dgm:spPr/>
      <dgm:t>
        <a:bodyPr/>
        <a:lstStyle/>
        <a:p>
          <a:endParaRPr lang="en-GB"/>
        </a:p>
      </dgm:t>
    </dgm:pt>
    <dgm:pt modelId="{A6F3A997-52A8-46EA-AA48-1582D80FCA0D}" type="sibTrans" cxnId="{06FC427E-E082-473E-A644-F38ADD30A9C0}">
      <dgm:prSet/>
      <dgm:spPr/>
      <dgm:t>
        <a:bodyPr/>
        <a:lstStyle/>
        <a:p>
          <a:endParaRPr lang="en-GB"/>
        </a:p>
      </dgm:t>
    </dgm:pt>
    <dgm:pt modelId="{4503AFF2-DAF3-42EC-8E02-3E7D19759807}">
      <dgm:prSet/>
      <dgm:spPr/>
      <dgm:t>
        <a:bodyPr/>
        <a:lstStyle/>
        <a:p>
          <a:r>
            <a:rPr lang="en-GB" dirty="0"/>
            <a:t>03 December</a:t>
          </a:r>
        </a:p>
      </dgm:t>
    </dgm:pt>
    <dgm:pt modelId="{2141EFB9-C85F-4888-A686-01A054CE7F75}" type="parTrans" cxnId="{28FE2EE0-094C-43BE-BE0F-4B195A1A7F0B}">
      <dgm:prSet/>
      <dgm:spPr/>
      <dgm:t>
        <a:bodyPr/>
        <a:lstStyle/>
        <a:p>
          <a:endParaRPr lang="en-GB"/>
        </a:p>
      </dgm:t>
    </dgm:pt>
    <dgm:pt modelId="{C487B857-3405-4BE4-B57F-024AAB4CCF00}" type="sibTrans" cxnId="{28FE2EE0-094C-43BE-BE0F-4B195A1A7F0B}">
      <dgm:prSet/>
      <dgm:spPr/>
      <dgm:t>
        <a:bodyPr/>
        <a:lstStyle/>
        <a:p>
          <a:endParaRPr lang="en-GB"/>
        </a:p>
      </dgm:t>
    </dgm:pt>
    <dgm:pt modelId="{4A00B1C1-F607-4C0B-A05E-C8A2CADB3E67}">
      <dgm:prSet custT="1"/>
      <dgm:spPr/>
      <dgm:t>
        <a:bodyPr/>
        <a:lstStyle/>
        <a:p>
          <a:pPr algn="l"/>
          <a:r>
            <a:rPr lang="en-GB" sz="1400" b="0" dirty="0"/>
            <a:t>Action Plan for the gradual resumption of flights and the reopening of airports</a:t>
          </a:r>
        </a:p>
      </dgm:t>
    </dgm:pt>
    <dgm:pt modelId="{4BC49D1E-D1B0-4EB9-AF8C-E76B239CCC38}" type="parTrans" cxnId="{6428BBC0-A105-4101-A3C5-7C14A0D6E2C2}">
      <dgm:prSet/>
      <dgm:spPr/>
      <dgm:t>
        <a:bodyPr/>
        <a:lstStyle/>
        <a:p>
          <a:endParaRPr lang="en-GB"/>
        </a:p>
      </dgm:t>
    </dgm:pt>
    <dgm:pt modelId="{643F4C26-4BB2-411F-8970-C47C0C4F5FB7}" type="sibTrans" cxnId="{6428BBC0-A105-4101-A3C5-7C14A0D6E2C2}">
      <dgm:prSet/>
      <dgm:spPr/>
      <dgm:t>
        <a:bodyPr/>
        <a:lstStyle/>
        <a:p>
          <a:endParaRPr lang="en-GB"/>
        </a:p>
      </dgm:t>
    </dgm:pt>
    <dgm:pt modelId="{AA452726-7AA6-41CA-A330-5F8B987CF9FF}">
      <dgm:prSet custT="1"/>
      <dgm:spPr/>
      <dgm:t>
        <a:bodyPr/>
        <a:lstStyle/>
        <a:p>
          <a:pPr algn="l"/>
          <a:r>
            <a:rPr lang="en-GB" sz="1400" b="1" dirty="0"/>
            <a:t>Effective 01 March 2021</a:t>
          </a:r>
        </a:p>
      </dgm:t>
    </dgm:pt>
    <dgm:pt modelId="{789C18BF-80B8-4B60-8E07-1A4D9E2BE00E}" type="parTrans" cxnId="{11C5CCFA-4A1D-4971-A5D3-8C2C96F689CE}">
      <dgm:prSet/>
      <dgm:spPr/>
      <dgm:t>
        <a:bodyPr/>
        <a:lstStyle/>
        <a:p>
          <a:endParaRPr lang="en-GB"/>
        </a:p>
      </dgm:t>
    </dgm:pt>
    <dgm:pt modelId="{F6810F8B-2C50-4612-9062-6788FE89F85C}" type="sibTrans" cxnId="{11C5CCFA-4A1D-4971-A5D3-8C2C96F689CE}">
      <dgm:prSet/>
      <dgm:spPr/>
      <dgm:t>
        <a:bodyPr/>
        <a:lstStyle/>
        <a:p>
          <a:endParaRPr lang="en-GB"/>
        </a:p>
      </dgm:t>
    </dgm:pt>
    <dgm:pt modelId="{601CE978-F446-4F94-AD4C-72B1E69EC393}" type="pres">
      <dgm:prSet presAssocID="{3385A6F1-4BAF-4C0A-BB3A-DC83D76297FF}" presName="Name0" presStyleCnt="0">
        <dgm:presLayoutVars>
          <dgm:dir/>
          <dgm:animLvl val="lvl"/>
          <dgm:resizeHandles val="exact"/>
        </dgm:presLayoutVars>
      </dgm:prSet>
      <dgm:spPr/>
    </dgm:pt>
    <dgm:pt modelId="{88F250AD-F775-4306-A33E-47B5AA187192}" type="pres">
      <dgm:prSet presAssocID="{0EF57930-CCE7-4872-95D7-6AAE0F30157B}" presName="composite" presStyleCnt="0"/>
      <dgm:spPr/>
    </dgm:pt>
    <dgm:pt modelId="{1FE794D3-F72F-45CC-8C08-07F4417292C8}" type="pres">
      <dgm:prSet presAssocID="{0EF57930-CCE7-4872-95D7-6AAE0F30157B}" presName="parTx" presStyleLbl="node1" presStyleIdx="0" presStyleCnt="5">
        <dgm:presLayoutVars>
          <dgm:chMax val="0"/>
          <dgm:chPref val="0"/>
          <dgm:bulletEnabled val="1"/>
        </dgm:presLayoutVars>
      </dgm:prSet>
      <dgm:spPr/>
    </dgm:pt>
    <dgm:pt modelId="{3F23ABD1-38F0-4222-8620-AB9FC854342A}" type="pres">
      <dgm:prSet presAssocID="{0EF57930-CCE7-4872-95D7-6AAE0F30157B}" presName="desTx" presStyleLbl="revTx" presStyleIdx="0" presStyleCnt="5">
        <dgm:presLayoutVars>
          <dgm:bulletEnabled val="1"/>
        </dgm:presLayoutVars>
      </dgm:prSet>
      <dgm:spPr/>
    </dgm:pt>
    <dgm:pt modelId="{381BE615-DC09-4733-B001-99A038DA4227}" type="pres">
      <dgm:prSet presAssocID="{DC86AF5A-7406-4216-9B02-9491163941CE}" presName="space" presStyleCnt="0"/>
      <dgm:spPr/>
    </dgm:pt>
    <dgm:pt modelId="{8A478783-6DEA-4D1F-BF6F-7281CB661611}" type="pres">
      <dgm:prSet presAssocID="{5F6E8ABA-9A68-4394-8D97-C7E10B6606C9}" presName="composite" presStyleCnt="0"/>
      <dgm:spPr/>
    </dgm:pt>
    <dgm:pt modelId="{2690FA20-B4B0-43C4-B488-38E5E1DF5514}" type="pres">
      <dgm:prSet presAssocID="{5F6E8ABA-9A68-4394-8D97-C7E10B6606C9}" presName="parTx" presStyleLbl="node1" presStyleIdx="1" presStyleCnt="5">
        <dgm:presLayoutVars>
          <dgm:chMax val="0"/>
          <dgm:chPref val="0"/>
          <dgm:bulletEnabled val="1"/>
        </dgm:presLayoutVars>
      </dgm:prSet>
      <dgm:spPr/>
    </dgm:pt>
    <dgm:pt modelId="{6BF35E3F-4CE5-442F-875A-203DC24AEB80}" type="pres">
      <dgm:prSet presAssocID="{5F6E8ABA-9A68-4394-8D97-C7E10B6606C9}" presName="desTx" presStyleLbl="revTx" presStyleIdx="1" presStyleCnt="5">
        <dgm:presLayoutVars>
          <dgm:bulletEnabled val="1"/>
        </dgm:presLayoutVars>
      </dgm:prSet>
      <dgm:spPr/>
    </dgm:pt>
    <dgm:pt modelId="{C0C7AE3B-71C5-4E21-90D1-0377494A268C}" type="pres">
      <dgm:prSet presAssocID="{1889F35C-4931-49A1-8E64-38F5B39C4E09}" presName="space" presStyleCnt="0"/>
      <dgm:spPr/>
    </dgm:pt>
    <dgm:pt modelId="{D4E8292C-4235-4C8B-ABC1-8F14C2D4821A}" type="pres">
      <dgm:prSet presAssocID="{0D430A3E-177D-4AE2-AF82-D89E21847A5B}" presName="composite" presStyleCnt="0"/>
      <dgm:spPr/>
    </dgm:pt>
    <dgm:pt modelId="{2E2954E0-016C-481C-9E82-137A53D5FA60}" type="pres">
      <dgm:prSet presAssocID="{0D430A3E-177D-4AE2-AF82-D89E21847A5B}" presName="parTx" presStyleLbl="node1" presStyleIdx="2" presStyleCnt="5">
        <dgm:presLayoutVars>
          <dgm:chMax val="0"/>
          <dgm:chPref val="0"/>
          <dgm:bulletEnabled val="1"/>
        </dgm:presLayoutVars>
      </dgm:prSet>
      <dgm:spPr/>
    </dgm:pt>
    <dgm:pt modelId="{516C7DF2-E29A-45FC-A49E-8412405D40B9}" type="pres">
      <dgm:prSet presAssocID="{0D430A3E-177D-4AE2-AF82-D89E21847A5B}" presName="desTx" presStyleLbl="revTx" presStyleIdx="2" presStyleCnt="5">
        <dgm:presLayoutVars>
          <dgm:bulletEnabled val="1"/>
        </dgm:presLayoutVars>
      </dgm:prSet>
      <dgm:spPr/>
    </dgm:pt>
    <dgm:pt modelId="{E1F2A5E4-C794-4BFA-8D7A-81560DF4D636}" type="pres">
      <dgm:prSet presAssocID="{A5C252A9-BEA0-4D31-B91F-18204E6645C2}" presName="space" presStyleCnt="0"/>
      <dgm:spPr/>
    </dgm:pt>
    <dgm:pt modelId="{18DA539E-0BE7-4E5B-AF77-998DFB4D4BFE}" type="pres">
      <dgm:prSet presAssocID="{C7F30E0A-0DAA-47A5-961A-9787B7BE83C9}" presName="composite" presStyleCnt="0"/>
      <dgm:spPr/>
    </dgm:pt>
    <dgm:pt modelId="{40597FF5-909F-4815-B6D1-CF6BA0322B18}" type="pres">
      <dgm:prSet presAssocID="{C7F30E0A-0DAA-47A5-961A-9787B7BE83C9}" presName="parTx" presStyleLbl="node1" presStyleIdx="3" presStyleCnt="5">
        <dgm:presLayoutVars>
          <dgm:chMax val="0"/>
          <dgm:chPref val="0"/>
          <dgm:bulletEnabled val="1"/>
        </dgm:presLayoutVars>
      </dgm:prSet>
      <dgm:spPr/>
    </dgm:pt>
    <dgm:pt modelId="{FBBC8E5A-10E0-453A-9C1B-527D4D0AC728}" type="pres">
      <dgm:prSet presAssocID="{C7F30E0A-0DAA-47A5-961A-9787B7BE83C9}" presName="desTx" presStyleLbl="revTx" presStyleIdx="3" presStyleCnt="5">
        <dgm:presLayoutVars>
          <dgm:bulletEnabled val="1"/>
        </dgm:presLayoutVars>
      </dgm:prSet>
      <dgm:spPr/>
    </dgm:pt>
    <dgm:pt modelId="{308E140C-3EB2-4A6C-B950-816276CCA21E}" type="pres">
      <dgm:prSet presAssocID="{AB1B8013-7425-40A4-9A34-E8AFD6486B8F}" presName="space" presStyleCnt="0"/>
      <dgm:spPr/>
    </dgm:pt>
    <dgm:pt modelId="{00C2B3F8-867A-4F64-B3D9-4B9B518FBE3D}" type="pres">
      <dgm:prSet presAssocID="{4503AFF2-DAF3-42EC-8E02-3E7D19759807}" presName="composite" presStyleCnt="0"/>
      <dgm:spPr/>
    </dgm:pt>
    <dgm:pt modelId="{88DEAC5C-FFD2-4265-8214-EE53C5A17CE9}" type="pres">
      <dgm:prSet presAssocID="{4503AFF2-DAF3-42EC-8E02-3E7D19759807}" presName="parTx" presStyleLbl="node1" presStyleIdx="4" presStyleCnt="5">
        <dgm:presLayoutVars>
          <dgm:chMax val="0"/>
          <dgm:chPref val="0"/>
          <dgm:bulletEnabled val="1"/>
        </dgm:presLayoutVars>
      </dgm:prSet>
      <dgm:spPr/>
    </dgm:pt>
    <dgm:pt modelId="{A8CA1460-7B02-48B0-ACAF-34A572E43E62}" type="pres">
      <dgm:prSet presAssocID="{4503AFF2-DAF3-42EC-8E02-3E7D19759807}" presName="desTx" presStyleLbl="revTx" presStyleIdx="4" presStyleCnt="5">
        <dgm:presLayoutVars>
          <dgm:bulletEnabled val="1"/>
        </dgm:presLayoutVars>
      </dgm:prSet>
      <dgm:spPr/>
    </dgm:pt>
  </dgm:ptLst>
  <dgm:cxnLst>
    <dgm:cxn modelId="{9F426A0A-604E-48A3-A670-C2CC942D5817}" srcId="{3385A6F1-4BAF-4C0A-BB3A-DC83D76297FF}" destId="{0D430A3E-177D-4AE2-AF82-D89E21847A5B}" srcOrd="2" destOrd="0" parTransId="{A774C8C5-A913-420B-A0C4-968F6D1C4ED5}" sibTransId="{A5C252A9-BEA0-4D31-B91F-18204E6645C2}"/>
    <dgm:cxn modelId="{C4AA0719-2184-4F7B-BB2A-10654C6438D6}" type="presOf" srcId="{4A00B1C1-F607-4C0B-A05E-C8A2CADB3E67}" destId="{A8CA1460-7B02-48B0-ACAF-34A572E43E62}" srcOrd="0" destOrd="0" presId="urn:microsoft.com/office/officeart/2005/8/layout/chevron1"/>
    <dgm:cxn modelId="{FBA1FD1E-F3F5-46A4-A950-8AFCBBBBD580}" type="presOf" srcId="{79CA4A53-EFF7-4FBD-81CD-6F3973583A11}" destId="{3F23ABD1-38F0-4222-8620-AB9FC854342A}" srcOrd="0" destOrd="0" presId="urn:microsoft.com/office/officeart/2005/8/layout/chevron1"/>
    <dgm:cxn modelId="{DB2EF722-7B01-4783-8E76-0F2ACA0A1EB3}" srcId="{3385A6F1-4BAF-4C0A-BB3A-DC83D76297FF}" destId="{0EF57930-CCE7-4872-95D7-6AAE0F30157B}" srcOrd="0" destOrd="0" parTransId="{E72BFA72-ACAF-41ED-BB2B-C80CB174118D}" sibTransId="{DC86AF5A-7406-4216-9B02-9491163941CE}"/>
    <dgm:cxn modelId="{2CC5D237-4A49-4815-B023-2E83B7A810B2}" type="presOf" srcId="{0EF57930-CCE7-4872-95D7-6AAE0F30157B}" destId="{1FE794D3-F72F-45CC-8C08-07F4417292C8}" srcOrd="0" destOrd="0" presId="urn:microsoft.com/office/officeart/2005/8/layout/chevron1"/>
    <dgm:cxn modelId="{7558D337-BE35-4507-8166-48946352314A}" type="presOf" srcId="{B418B279-2E31-4F28-A553-7461D75D5A56}" destId="{516C7DF2-E29A-45FC-A49E-8412405D40B9}" srcOrd="0" destOrd="0" presId="urn:microsoft.com/office/officeart/2005/8/layout/chevron1"/>
    <dgm:cxn modelId="{A9BF3238-9516-4008-97B9-094DEC46E551}" type="presOf" srcId="{0D430A3E-177D-4AE2-AF82-D89E21847A5B}" destId="{2E2954E0-016C-481C-9E82-137A53D5FA60}" srcOrd="0" destOrd="0" presId="urn:microsoft.com/office/officeart/2005/8/layout/chevron1"/>
    <dgm:cxn modelId="{CA2A2E3B-3179-48CC-A8E3-E6F5A1040E4D}" srcId="{0EF57930-CCE7-4872-95D7-6AAE0F30157B}" destId="{79CA4A53-EFF7-4FBD-81CD-6F3973583A11}" srcOrd="0" destOrd="0" parTransId="{D551CC38-BCBD-4AF7-8B21-5164F1F6595E}" sibTransId="{223EE63F-1F9E-44FA-AE1F-41C22A41AF37}"/>
    <dgm:cxn modelId="{2E2C4769-F8C4-415F-A20C-410242C5AD78}" type="presOf" srcId="{CBA63F34-27D9-4C56-A1BD-2179D17B2780}" destId="{516C7DF2-E29A-45FC-A49E-8412405D40B9}" srcOrd="0" destOrd="1" presId="urn:microsoft.com/office/officeart/2005/8/layout/chevron1"/>
    <dgm:cxn modelId="{42F1BA4F-5EDA-47B8-92D5-1A46E805A2EE}" type="presOf" srcId="{AA452726-7AA6-41CA-A330-5F8B987CF9FF}" destId="{A8CA1460-7B02-48B0-ACAF-34A572E43E62}" srcOrd="0" destOrd="1" presId="urn:microsoft.com/office/officeart/2005/8/layout/chevron1"/>
    <dgm:cxn modelId="{447A9F52-6E11-4EDC-875F-51D3D915D5EC}" srcId="{5F6E8ABA-9A68-4394-8D97-C7E10B6606C9}" destId="{ED5D4E41-A939-4572-8D23-47E5E2A8D796}" srcOrd="0" destOrd="0" parTransId="{57C07B0F-DB79-4613-94EC-58C9D42CEF02}" sibTransId="{2D2C276C-3444-4FA5-A8CB-F79CCAE29D80}"/>
    <dgm:cxn modelId="{14799A79-AE7E-48D4-9662-2184A53589AA}" type="presOf" srcId="{7CA3F5B1-711E-4E92-BC87-459AE4B22753}" destId="{FBBC8E5A-10E0-453A-9C1B-527D4D0AC728}" srcOrd="0" destOrd="0" presId="urn:microsoft.com/office/officeart/2005/8/layout/chevron1"/>
    <dgm:cxn modelId="{5FAC917C-9C50-418F-A98E-BD3FA2626619}" srcId="{3385A6F1-4BAF-4C0A-BB3A-DC83D76297FF}" destId="{5F6E8ABA-9A68-4394-8D97-C7E10B6606C9}" srcOrd="1" destOrd="0" parTransId="{E81D4BE4-4DBF-4804-9D92-7BFB242F992F}" sibTransId="{1889F35C-4931-49A1-8E64-38F5B39C4E09}"/>
    <dgm:cxn modelId="{06FC427E-E082-473E-A644-F38ADD30A9C0}" srcId="{C7F30E0A-0DAA-47A5-961A-9787B7BE83C9}" destId="{9073F9CA-7904-4162-A1B5-EF0F46870254}" srcOrd="1" destOrd="0" parTransId="{160AFED1-A173-4813-B95F-45FB456790B4}" sibTransId="{A6F3A997-52A8-46EA-AA48-1582D80FCA0D}"/>
    <dgm:cxn modelId="{83D9CC7F-5679-47D3-A537-65A178787308}" srcId="{C7F30E0A-0DAA-47A5-961A-9787B7BE83C9}" destId="{7CA3F5B1-711E-4E92-BC87-459AE4B22753}" srcOrd="0" destOrd="0" parTransId="{93A5D78E-9918-412C-8520-D70E887CA9D4}" sibTransId="{8B583124-9122-4D07-95D8-F8C6794EBB74}"/>
    <dgm:cxn modelId="{217A878D-A363-45F7-BF55-83DD296BB40C}" srcId="{0EF57930-CCE7-4872-95D7-6AAE0F30157B}" destId="{DB4EDD5B-06C8-4887-9D55-5422D4F40E39}" srcOrd="1" destOrd="0" parTransId="{9E5F24E1-00EE-4EBA-B490-E7A959DB68EC}" sibTransId="{768EFE10-2A68-4D6B-9C12-C529A5C84383}"/>
    <dgm:cxn modelId="{F1AC6DA7-6555-4F19-9CD3-98A0A7F4091E}" type="presOf" srcId="{3385A6F1-4BAF-4C0A-BB3A-DC83D76297FF}" destId="{601CE978-F446-4F94-AD4C-72B1E69EC393}" srcOrd="0" destOrd="0" presId="urn:microsoft.com/office/officeart/2005/8/layout/chevron1"/>
    <dgm:cxn modelId="{34C3B1A7-9964-401F-A73A-07F94C640DE5}" type="presOf" srcId="{C7F30E0A-0DAA-47A5-961A-9787B7BE83C9}" destId="{40597FF5-909F-4815-B6D1-CF6BA0322B18}" srcOrd="0" destOrd="0" presId="urn:microsoft.com/office/officeart/2005/8/layout/chevron1"/>
    <dgm:cxn modelId="{986290A8-69BC-4E8F-8D3E-00A71B143538}" type="presOf" srcId="{DB4EDD5B-06C8-4887-9D55-5422D4F40E39}" destId="{3F23ABD1-38F0-4222-8620-AB9FC854342A}" srcOrd="0" destOrd="1" presId="urn:microsoft.com/office/officeart/2005/8/layout/chevron1"/>
    <dgm:cxn modelId="{BF30BCB1-5042-43C7-9B79-287A64CB2346}" type="presOf" srcId="{4503AFF2-DAF3-42EC-8E02-3E7D19759807}" destId="{88DEAC5C-FFD2-4265-8214-EE53C5A17CE9}" srcOrd="0" destOrd="0" presId="urn:microsoft.com/office/officeart/2005/8/layout/chevron1"/>
    <dgm:cxn modelId="{AC8128B9-64D6-4F96-BA67-D52571CDB8F6}" type="presOf" srcId="{5F6E8ABA-9A68-4394-8D97-C7E10B6606C9}" destId="{2690FA20-B4B0-43C4-B488-38E5E1DF5514}" srcOrd="0" destOrd="0" presId="urn:microsoft.com/office/officeart/2005/8/layout/chevron1"/>
    <dgm:cxn modelId="{6428BBC0-A105-4101-A3C5-7C14A0D6E2C2}" srcId="{4503AFF2-DAF3-42EC-8E02-3E7D19759807}" destId="{4A00B1C1-F607-4C0B-A05E-C8A2CADB3E67}" srcOrd="0" destOrd="0" parTransId="{4BC49D1E-D1B0-4EB9-AF8C-E76B239CCC38}" sibTransId="{643F4C26-4BB2-411F-8970-C47C0C4F5FB7}"/>
    <dgm:cxn modelId="{322D94D6-94EB-46DB-AFB2-2602B6101178}" type="presOf" srcId="{C91986B4-2DD0-45F5-AD41-71904339F28E}" destId="{6BF35E3F-4CE5-442F-875A-203DC24AEB80}" srcOrd="0" destOrd="1" presId="urn:microsoft.com/office/officeart/2005/8/layout/chevron1"/>
    <dgm:cxn modelId="{7508D6DC-C076-4173-9669-C67878695472}" srcId="{5F6E8ABA-9A68-4394-8D97-C7E10B6606C9}" destId="{C91986B4-2DD0-45F5-AD41-71904339F28E}" srcOrd="1" destOrd="0" parTransId="{79C38781-609B-4C1E-A08A-4A8D345EDA87}" sibTransId="{0E3D64F8-780C-4E41-B306-27C2D2CF97B7}"/>
    <dgm:cxn modelId="{28FE2EE0-094C-43BE-BE0F-4B195A1A7F0B}" srcId="{3385A6F1-4BAF-4C0A-BB3A-DC83D76297FF}" destId="{4503AFF2-DAF3-42EC-8E02-3E7D19759807}" srcOrd="4" destOrd="0" parTransId="{2141EFB9-C85F-4888-A686-01A054CE7F75}" sibTransId="{C487B857-3405-4BE4-B57F-024AAB4CCF00}"/>
    <dgm:cxn modelId="{946314E9-8E14-4D78-A0E5-113834CD7C2E}" type="presOf" srcId="{ED5D4E41-A939-4572-8D23-47E5E2A8D796}" destId="{6BF35E3F-4CE5-442F-875A-203DC24AEB80}" srcOrd="0" destOrd="0" presId="urn:microsoft.com/office/officeart/2005/8/layout/chevron1"/>
    <dgm:cxn modelId="{E94A6AF3-0F8B-487E-B962-D8B0E4292EA9}" type="presOf" srcId="{9073F9CA-7904-4162-A1B5-EF0F46870254}" destId="{FBBC8E5A-10E0-453A-9C1B-527D4D0AC728}" srcOrd="0" destOrd="1" presId="urn:microsoft.com/office/officeart/2005/8/layout/chevron1"/>
    <dgm:cxn modelId="{E36525F7-1891-4BC7-B90D-3D5B61F53990}" srcId="{3385A6F1-4BAF-4C0A-BB3A-DC83D76297FF}" destId="{C7F30E0A-0DAA-47A5-961A-9787B7BE83C9}" srcOrd="3" destOrd="0" parTransId="{C25BFD78-EE55-43B0-8469-AE4F98525799}" sibTransId="{AB1B8013-7425-40A4-9A34-E8AFD6486B8F}"/>
    <dgm:cxn modelId="{68C706FA-9FBB-4D16-9FDD-6616388AE71D}" srcId="{0D430A3E-177D-4AE2-AF82-D89E21847A5B}" destId="{CBA63F34-27D9-4C56-A1BD-2179D17B2780}" srcOrd="1" destOrd="0" parTransId="{00794787-8DA2-4003-B4BA-B4684E1C4B4C}" sibTransId="{61AC1B67-6221-43E8-9924-E8C36F1757DE}"/>
    <dgm:cxn modelId="{11C5CCFA-4A1D-4971-A5D3-8C2C96F689CE}" srcId="{4503AFF2-DAF3-42EC-8E02-3E7D19759807}" destId="{AA452726-7AA6-41CA-A330-5F8B987CF9FF}" srcOrd="1" destOrd="0" parTransId="{789C18BF-80B8-4B60-8E07-1A4D9E2BE00E}" sibTransId="{F6810F8B-2C50-4612-9062-6788FE89F85C}"/>
    <dgm:cxn modelId="{C90C29FB-3C25-4EE8-893D-6038D8EF12A3}" srcId="{0D430A3E-177D-4AE2-AF82-D89E21847A5B}" destId="{B418B279-2E31-4F28-A553-7461D75D5A56}" srcOrd="0" destOrd="0" parTransId="{342B4E07-E070-4550-9B06-EE78A8FCD672}" sibTransId="{AF41EAAA-C4BB-42E4-96A0-8670B7A7CBFB}"/>
    <dgm:cxn modelId="{D05132F0-3424-4809-89C3-A8FBE57B4779}" type="presParOf" srcId="{601CE978-F446-4F94-AD4C-72B1E69EC393}" destId="{88F250AD-F775-4306-A33E-47B5AA187192}" srcOrd="0" destOrd="0" presId="urn:microsoft.com/office/officeart/2005/8/layout/chevron1"/>
    <dgm:cxn modelId="{165A3B2D-1CDA-4303-B25E-CEBF0BBA6332}" type="presParOf" srcId="{88F250AD-F775-4306-A33E-47B5AA187192}" destId="{1FE794D3-F72F-45CC-8C08-07F4417292C8}" srcOrd="0" destOrd="0" presId="urn:microsoft.com/office/officeart/2005/8/layout/chevron1"/>
    <dgm:cxn modelId="{067DD16F-92F9-4ADE-B149-BF4C4D0219E4}" type="presParOf" srcId="{88F250AD-F775-4306-A33E-47B5AA187192}" destId="{3F23ABD1-38F0-4222-8620-AB9FC854342A}" srcOrd="1" destOrd="0" presId="urn:microsoft.com/office/officeart/2005/8/layout/chevron1"/>
    <dgm:cxn modelId="{8DCD766D-8DFA-4082-B9C9-98BD4990781B}" type="presParOf" srcId="{601CE978-F446-4F94-AD4C-72B1E69EC393}" destId="{381BE615-DC09-4733-B001-99A038DA4227}" srcOrd="1" destOrd="0" presId="urn:microsoft.com/office/officeart/2005/8/layout/chevron1"/>
    <dgm:cxn modelId="{0A30938D-29FD-477F-8DED-5BA27DE53ADB}" type="presParOf" srcId="{601CE978-F446-4F94-AD4C-72B1E69EC393}" destId="{8A478783-6DEA-4D1F-BF6F-7281CB661611}" srcOrd="2" destOrd="0" presId="urn:microsoft.com/office/officeart/2005/8/layout/chevron1"/>
    <dgm:cxn modelId="{3119ADE1-9853-4655-B201-270C19C114DC}" type="presParOf" srcId="{8A478783-6DEA-4D1F-BF6F-7281CB661611}" destId="{2690FA20-B4B0-43C4-B488-38E5E1DF5514}" srcOrd="0" destOrd="0" presId="urn:microsoft.com/office/officeart/2005/8/layout/chevron1"/>
    <dgm:cxn modelId="{D3B63CB9-B1C4-4EEF-B40E-5F3B34831C5E}" type="presParOf" srcId="{8A478783-6DEA-4D1F-BF6F-7281CB661611}" destId="{6BF35E3F-4CE5-442F-875A-203DC24AEB80}" srcOrd="1" destOrd="0" presId="urn:microsoft.com/office/officeart/2005/8/layout/chevron1"/>
    <dgm:cxn modelId="{B79668F7-EDEF-4ECA-9A26-1DE0C440514F}" type="presParOf" srcId="{601CE978-F446-4F94-AD4C-72B1E69EC393}" destId="{C0C7AE3B-71C5-4E21-90D1-0377494A268C}" srcOrd="3" destOrd="0" presId="urn:microsoft.com/office/officeart/2005/8/layout/chevron1"/>
    <dgm:cxn modelId="{D9755F8E-C4A2-4112-8DF2-46CD46BD087E}" type="presParOf" srcId="{601CE978-F446-4F94-AD4C-72B1E69EC393}" destId="{D4E8292C-4235-4C8B-ABC1-8F14C2D4821A}" srcOrd="4" destOrd="0" presId="urn:microsoft.com/office/officeart/2005/8/layout/chevron1"/>
    <dgm:cxn modelId="{793E8879-D047-49C8-B2B9-A64D0E697132}" type="presParOf" srcId="{D4E8292C-4235-4C8B-ABC1-8F14C2D4821A}" destId="{2E2954E0-016C-481C-9E82-137A53D5FA60}" srcOrd="0" destOrd="0" presId="urn:microsoft.com/office/officeart/2005/8/layout/chevron1"/>
    <dgm:cxn modelId="{D753281C-1A79-45E3-9D33-F896BF7361E8}" type="presParOf" srcId="{D4E8292C-4235-4C8B-ABC1-8F14C2D4821A}" destId="{516C7DF2-E29A-45FC-A49E-8412405D40B9}" srcOrd="1" destOrd="0" presId="urn:microsoft.com/office/officeart/2005/8/layout/chevron1"/>
    <dgm:cxn modelId="{E160B78D-6AB7-45AD-9FE0-8B7CA6D0DBEB}" type="presParOf" srcId="{601CE978-F446-4F94-AD4C-72B1E69EC393}" destId="{E1F2A5E4-C794-4BFA-8D7A-81560DF4D636}" srcOrd="5" destOrd="0" presId="urn:microsoft.com/office/officeart/2005/8/layout/chevron1"/>
    <dgm:cxn modelId="{2C739ED4-ADF5-4D03-B99C-15F9C7A3F11B}" type="presParOf" srcId="{601CE978-F446-4F94-AD4C-72B1E69EC393}" destId="{18DA539E-0BE7-4E5B-AF77-998DFB4D4BFE}" srcOrd="6" destOrd="0" presId="urn:microsoft.com/office/officeart/2005/8/layout/chevron1"/>
    <dgm:cxn modelId="{CA654593-686B-4092-BAA2-C93B82E8F8F3}" type="presParOf" srcId="{18DA539E-0BE7-4E5B-AF77-998DFB4D4BFE}" destId="{40597FF5-909F-4815-B6D1-CF6BA0322B18}" srcOrd="0" destOrd="0" presId="urn:microsoft.com/office/officeart/2005/8/layout/chevron1"/>
    <dgm:cxn modelId="{0564C697-A914-4086-9CA5-83E359B36DBF}" type="presParOf" srcId="{18DA539E-0BE7-4E5B-AF77-998DFB4D4BFE}" destId="{FBBC8E5A-10E0-453A-9C1B-527D4D0AC728}" srcOrd="1" destOrd="0" presId="urn:microsoft.com/office/officeart/2005/8/layout/chevron1"/>
    <dgm:cxn modelId="{BA037E8B-CF16-4116-918F-559DE05A9406}" type="presParOf" srcId="{601CE978-F446-4F94-AD4C-72B1E69EC393}" destId="{308E140C-3EB2-4A6C-B950-816276CCA21E}" srcOrd="7" destOrd="0" presId="urn:microsoft.com/office/officeart/2005/8/layout/chevron1"/>
    <dgm:cxn modelId="{384CC521-3CCB-412E-9B04-EFFEC7C6BFF1}" type="presParOf" srcId="{601CE978-F446-4F94-AD4C-72B1E69EC393}" destId="{00C2B3F8-867A-4F64-B3D9-4B9B518FBE3D}" srcOrd="8" destOrd="0" presId="urn:microsoft.com/office/officeart/2005/8/layout/chevron1"/>
    <dgm:cxn modelId="{5A6F151C-BA68-4AF8-B691-7A6BC5CB521B}" type="presParOf" srcId="{00C2B3F8-867A-4F64-B3D9-4B9B518FBE3D}" destId="{88DEAC5C-FFD2-4265-8214-EE53C5A17CE9}" srcOrd="0" destOrd="0" presId="urn:microsoft.com/office/officeart/2005/8/layout/chevron1"/>
    <dgm:cxn modelId="{0117B756-6B49-4A25-ADC3-E666DDD68368}" type="presParOf" srcId="{00C2B3F8-867A-4F64-B3D9-4B9B518FBE3D}" destId="{A8CA1460-7B02-48B0-ACAF-34A572E43E62}"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E3CD87-27A3-40AA-B7AA-5DDF10AAFDB5}"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CY"/>
        </a:p>
      </dgm:t>
    </dgm:pt>
    <dgm:pt modelId="{154FD420-1D7D-4EF6-8D8D-69CDE9D1CA2E}">
      <dgm:prSet phldrT="[Text]"/>
      <dgm:spPr/>
      <dgm:t>
        <a:bodyPr/>
        <a:lstStyle/>
        <a:p>
          <a:r>
            <a:rPr lang="en-US" dirty="0"/>
            <a:t>Airport Coordination Team</a:t>
          </a:r>
          <a:endParaRPr lang="en-CY" dirty="0"/>
        </a:p>
      </dgm:t>
    </dgm:pt>
    <dgm:pt modelId="{92F118EA-94CF-437B-85EA-0F599801011E}" type="parTrans" cxnId="{8D19436A-68D7-409C-8679-9B96E833E35B}">
      <dgm:prSet/>
      <dgm:spPr/>
      <dgm:t>
        <a:bodyPr/>
        <a:lstStyle/>
        <a:p>
          <a:endParaRPr lang="en-CY"/>
        </a:p>
      </dgm:t>
    </dgm:pt>
    <dgm:pt modelId="{2CEAD684-173D-4F65-9456-60E181A3F2DB}" type="sibTrans" cxnId="{8D19436A-68D7-409C-8679-9B96E833E35B}">
      <dgm:prSet/>
      <dgm:spPr/>
      <dgm:t>
        <a:bodyPr/>
        <a:lstStyle/>
        <a:p>
          <a:endParaRPr lang="en-CY"/>
        </a:p>
      </dgm:t>
    </dgm:pt>
    <dgm:pt modelId="{9F8684D1-3388-4802-9588-ACF6B8B476F2}">
      <dgm:prSet phldrT="[Text]"/>
      <dgm:spPr/>
      <dgm:t>
        <a:bodyPr/>
        <a:lstStyle/>
        <a:p>
          <a:r>
            <a:rPr lang="en-US" dirty="0"/>
            <a:t>Police</a:t>
          </a:r>
          <a:endParaRPr lang="en-CY" dirty="0"/>
        </a:p>
      </dgm:t>
    </dgm:pt>
    <dgm:pt modelId="{BB7A5B3B-721A-4911-BA9B-6767BB449D10}" type="parTrans" cxnId="{E98A1DFE-5C72-4355-9478-0D17F1C66ED8}">
      <dgm:prSet/>
      <dgm:spPr/>
      <dgm:t>
        <a:bodyPr/>
        <a:lstStyle/>
        <a:p>
          <a:endParaRPr lang="en-CY"/>
        </a:p>
      </dgm:t>
    </dgm:pt>
    <dgm:pt modelId="{A213D3E8-43A7-47FB-ACCB-E135E57EE024}" type="sibTrans" cxnId="{E98A1DFE-5C72-4355-9478-0D17F1C66ED8}">
      <dgm:prSet/>
      <dgm:spPr/>
      <dgm:t>
        <a:bodyPr/>
        <a:lstStyle/>
        <a:p>
          <a:endParaRPr lang="en-CY"/>
        </a:p>
      </dgm:t>
    </dgm:pt>
    <dgm:pt modelId="{0BD8DC33-A30E-4E72-A592-C618CBA6DDB8}">
      <dgm:prSet phldrT="[Text]"/>
      <dgm:spPr/>
      <dgm:t>
        <a:bodyPr/>
        <a:lstStyle/>
        <a:p>
          <a:r>
            <a:rPr lang="en-US" dirty="0"/>
            <a:t>Health Services</a:t>
          </a:r>
          <a:endParaRPr lang="en-CY" dirty="0"/>
        </a:p>
      </dgm:t>
    </dgm:pt>
    <dgm:pt modelId="{A4BE74D5-5853-4958-A661-73ECF2CD9DC9}" type="parTrans" cxnId="{76E9B07A-EC2F-4AF5-9F23-23C139341E8B}">
      <dgm:prSet/>
      <dgm:spPr/>
      <dgm:t>
        <a:bodyPr/>
        <a:lstStyle/>
        <a:p>
          <a:endParaRPr lang="en-CY"/>
        </a:p>
      </dgm:t>
    </dgm:pt>
    <dgm:pt modelId="{EECC7FF2-A65E-435C-9C8C-5A6CF42177FD}" type="sibTrans" cxnId="{76E9B07A-EC2F-4AF5-9F23-23C139341E8B}">
      <dgm:prSet/>
      <dgm:spPr/>
      <dgm:t>
        <a:bodyPr/>
        <a:lstStyle/>
        <a:p>
          <a:endParaRPr lang="en-CY"/>
        </a:p>
      </dgm:t>
    </dgm:pt>
    <dgm:pt modelId="{490F260E-24E2-4EDD-96E4-FCB044972628}">
      <dgm:prSet phldrT="[Text]"/>
      <dgm:spPr/>
      <dgm:t>
        <a:bodyPr/>
        <a:lstStyle/>
        <a:p>
          <a:r>
            <a:rPr lang="en-US" dirty="0"/>
            <a:t>Airlines</a:t>
          </a:r>
          <a:endParaRPr lang="en-CY" dirty="0"/>
        </a:p>
      </dgm:t>
    </dgm:pt>
    <dgm:pt modelId="{EE6B0434-EADC-4C3C-942A-532D3C67BF32}" type="parTrans" cxnId="{8C722B8D-C9F5-4CBF-9CCF-48121D4BA7AD}">
      <dgm:prSet/>
      <dgm:spPr/>
      <dgm:t>
        <a:bodyPr/>
        <a:lstStyle/>
        <a:p>
          <a:endParaRPr lang="en-CY"/>
        </a:p>
      </dgm:t>
    </dgm:pt>
    <dgm:pt modelId="{92D3DE68-ECA3-428A-8E01-248282F8214B}" type="sibTrans" cxnId="{8C722B8D-C9F5-4CBF-9CCF-48121D4BA7AD}">
      <dgm:prSet/>
      <dgm:spPr/>
      <dgm:t>
        <a:bodyPr/>
        <a:lstStyle/>
        <a:p>
          <a:endParaRPr lang="en-CY"/>
        </a:p>
      </dgm:t>
    </dgm:pt>
    <dgm:pt modelId="{C9D4C796-80FB-49F2-94A5-D3D33EC6236B}">
      <dgm:prSet phldrT="[Text]"/>
      <dgm:spPr/>
      <dgm:t>
        <a:bodyPr/>
        <a:lstStyle/>
        <a:p>
          <a:r>
            <a:rPr lang="en-US" dirty="0"/>
            <a:t>Ground Handlers</a:t>
          </a:r>
          <a:endParaRPr lang="en-CY" dirty="0"/>
        </a:p>
      </dgm:t>
    </dgm:pt>
    <dgm:pt modelId="{DB75170D-A66C-4C18-B2BF-B33C6D72DEEC}" type="parTrans" cxnId="{0A7D8F41-825D-4723-B49F-E4C080A6FA56}">
      <dgm:prSet/>
      <dgm:spPr/>
      <dgm:t>
        <a:bodyPr/>
        <a:lstStyle/>
        <a:p>
          <a:endParaRPr lang="en-CY"/>
        </a:p>
      </dgm:t>
    </dgm:pt>
    <dgm:pt modelId="{55DE583A-542C-4637-BF44-1CA2ACB01CDA}" type="sibTrans" cxnId="{0A7D8F41-825D-4723-B49F-E4C080A6FA56}">
      <dgm:prSet/>
      <dgm:spPr/>
      <dgm:t>
        <a:bodyPr/>
        <a:lstStyle/>
        <a:p>
          <a:endParaRPr lang="en-CY"/>
        </a:p>
      </dgm:t>
    </dgm:pt>
    <dgm:pt modelId="{F1E17C4C-37C0-42DE-AFBE-DD9621456590}">
      <dgm:prSet phldrT="[Text]"/>
      <dgm:spPr/>
      <dgm:t>
        <a:bodyPr/>
        <a:lstStyle/>
        <a:p>
          <a:r>
            <a:rPr lang="en-US" dirty="0"/>
            <a:t>Private Security</a:t>
          </a:r>
          <a:endParaRPr lang="en-CY" dirty="0"/>
        </a:p>
      </dgm:t>
    </dgm:pt>
    <dgm:pt modelId="{87DE43F4-C246-47F4-98CD-F9CADAADCDE9}" type="parTrans" cxnId="{D3B74B50-93B3-48B9-9814-CBD920EFCA88}">
      <dgm:prSet/>
      <dgm:spPr/>
      <dgm:t>
        <a:bodyPr/>
        <a:lstStyle/>
        <a:p>
          <a:endParaRPr lang="en-CY"/>
        </a:p>
      </dgm:t>
    </dgm:pt>
    <dgm:pt modelId="{165828B4-3B3D-4D37-A9A8-342E602A29B2}" type="sibTrans" cxnId="{D3B74B50-93B3-48B9-9814-CBD920EFCA88}">
      <dgm:prSet/>
      <dgm:spPr/>
      <dgm:t>
        <a:bodyPr/>
        <a:lstStyle/>
        <a:p>
          <a:endParaRPr lang="en-CY"/>
        </a:p>
      </dgm:t>
    </dgm:pt>
    <dgm:pt modelId="{AE6545E8-F7A5-42FF-AE11-20E938A3AE5D}">
      <dgm:prSet phldrT="[Text]"/>
      <dgm:spPr/>
      <dgm:t>
        <a:bodyPr/>
        <a:lstStyle/>
        <a:p>
          <a:r>
            <a:rPr lang="en-US" dirty="0"/>
            <a:t>Hermes</a:t>
          </a:r>
          <a:endParaRPr lang="en-CY" dirty="0"/>
        </a:p>
      </dgm:t>
    </dgm:pt>
    <dgm:pt modelId="{1956DF82-2A33-48B2-B1C3-C973403CAF7B}" type="parTrans" cxnId="{19CF234E-0598-4234-B4BB-8B63A8EEC331}">
      <dgm:prSet/>
      <dgm:spPr/>
      <dgm:t>
        <a:bodyPr/>
        <a:lstStyle/>
        <a:p>
          <a:endParaRPr lang="en-CY"/>
        </a:p>
      </dgm:t>
    </dgm:pt>
    <dgm:pt modelId="{BBFBE6F5-D520-455E-A838-560D942C324A}" type="sibTrans" cxnId="{19CF234E-0598-4234-B4BB-8B63A8EEC331}">
      <dgm:prSet/>
      <dgm:spPr/>
      <dgm:t>
        <a:bodyPr/>
        <a:lstStyle/>
        <a:p>
          <a:endParaRPr lang="en-CY"/>
        </a:p>
      </dgm:t>
    </dgm:pt>
    <dgm:pt modelId="{DB11A1E5-9A9D-4768-9CEC-19058FAE7587}" type="pres">
      <dgm:prSet presAssocID="{EEE3CD87-27A3-40AA-B7AA-5DDF10AAFDB5}" presName="composite" presStyleCnt="0">
        <dgm:presLayoutVars>
          <dgm:chMax val="1"/>
          <dgm:dir/>
          <dgm:resizeHandles val="exact"/>
        </dgm:presLayoutVars>
      </dgm:prSet>
      <dgm:spPr/>
    </dgm:pt>
    <dgm:pt modelId="{185C79AA-DD30-4DF4-9B15-0F4C35790395}" type="pres">
      <dgm:prSet presAssocID="{EEE3CD87-27A3-40AA-B7AA-5DDF10AAFDB5}" presName="radial" presStyleCnt="0">
        <dgm:presLayoutVars>
          <dgm:animLvl val="ctr"/>
        </dgm:presLayoutVars>
      </dgm:prSet>
      <dgm:spPr/>
    </dgm:pt>
    <dgm:pt modelId="{F9F5C8C7-909E-4A29-A89D-0F4ABA4F5784}" type="pres">
      <dgm:prSet presAssocID="{154FD420-1D7D-4EF6-8D8D-69CDE9D1CA2E}" presName="centerShape" presStyleLbl="vennNode1" presStyleIdx="0" presStyleCnt="7"/>
      <dgm:spPr/>
    </dgm:pt>
    <dgm:pt modelId="{60A544D0-D830-4C88-9213-6F6BABE12C19}" type="pres">
      <dgm:prSet presAssocID="{9F8684D1-3388-4802-9588-ACF6B8B476F2}" presName="node" presStyleLbl="vennNode1" presStyleIdx="1" presStyleCnt="7">
        <dgm:presLayoutVars>
          <dgm:bulletEnabled val="1"/>
        </dgm:presLayoutVars>
      </dgm:prSet>
      <dgm:spPr/>
    </dgm:pt>
    <dgm:pt modelId="{31F529F7-5F9F-415A-8DB5-D6847E083EC7}" type="pres">
      <dgm:prSet presAssocID="{0BD8DC33-A30E-4E72-A592-C618CBA6DDB8}" presName="node" presStyleLbl="vennNode1" presStyleIdx="2" presStyleCnt="7">
        <dgm:presLayoutVars>
          <dgm:bulletEnabled val="1"/>
        </dgm:presLayoutVars>
      </dgm:prSet>
      <dgm:spPr/>
    </dgm:pt>
    <dgm:pt modelId="{70AD9FE4-8EBA-4F79-81BB-E98AA7F51259}" type="pres">
      <dgm:prSet presAssocID="{490F260E-24E2-4EDD-96E4-FCB044972628}" presName="node" presStyleLbl="vennNode1" presStyleIdx="3" presStyleCnt="7">
        <dgm:presLayoutVars>
          <dgm:bulletEnabled val="1"/>
        </dgm:presLayoutVars>
      </dgm:prSet>
      <dgm:spPr/>
    </dgm:pt>
    <dgm:pt modelId="{D9765E15-22FD-4527-B172-C3F5B0ED48EA}" type="pres">
      <dgm:prSet presAssocID="{C9D4C796-80FB-49F2-94A5-D3D33EC6236B}" presName="node" presStyleLbl="vennNode1" presStyleIdx="4" presStyleCnt="7">
        <dgm:presLayoutVars>
          <dgm:bulletEnabled val="1"/>
        </dgm:presLayoutVars>
      </dgm:prSet>
      <dgm:spPr/>
    </dgm:pt>
    <dgm:pt modelId="{B92CCC11-DE47-4932-BF97-66C4AE95F236}" type="pres">
      <dgm:prSet presAssocID="{F1E17C4C-37C0-42DE-AFBE-DD9621456590}" presName="node" presStyleLbl="vennNode1" presStyleIdx="5" presStyleCnt="7">
        <dgm:presLayoutVars>
          <dgm:bulletEnabled val="1"/>
        </dgm:presLayoutVars>
      </dgm:prSet>
      <dgm:spPr/>
    </dgm:pt>
    <dgm:pt modelId="{494DE346-0FBD-4ACA-B468-F89F4884712A}" type="pres">
      <dgm:prSet presAssocID="{AE6545E8-F7A5-42FF-AE11-20E938A3AE5D}" presName="node" presStyleLbl="vennNode1" presStyleIdx="6" presStyleCnt="7">
        <dgm:presLayoutVars>
          <dgm:bulletEnabled val="1"/>
        </dgm:presLayoutVars>
      </dgm:prSet>
      <dgm:spPr/>
    </dgm:pt>
  </dgm:ptLst>
  <dgm:cxnLst>
    <dgm:cxn modelId="{523FFE11-2E0E-4BFF-8E44-C738799BBF72}" type="presOf" srcId="{C9D4C796-80FB-49F2-94A5-D3D33EC6236B}" destId="{D9765E15-22FD-4527-B172-C3F5B0ED48EA}" srcOrd="0" destOrd="0" presId="urn:microsoft.com/office/officeart/2005/8/layout/radial3"/>
    <dgm:cxn modelId="{0A7D8F41-825D-4723-B49F-E4C080A6FA56}" srcId="{154FD420-1D7D-4EF6-8D8D-69CDE9D1CA2E}" destId="{C9D4C796-80FB-49F2-94A5-D3D33EC6236B}" srcOrd="3" destOrd="0" parTransId="{DB75170D-A66C-4C18-B2BF-B33C6D72DEEC}" sibTransId="{55DE583A-542C-4637-BF44-1CA2ACB01CDA}"/>
    <dgm:cxn modelId="{38E4D267-1E60-4C07-981C-22EDACE29A55}" type="presOf" srcId="{0BD8DC33-A30E-4E72-A592-C618CBA6DDB8}" destId="{31F529F7-5F9F-415A-8DB5-D6847E083EC7}" srcOrd="0" destOrd="0" presId="urn:microsoft.com/office/officeart/2005/8/layout/radial3"/>
    <dgm:cxn modelId="{8D19436A-68D7-409C-8679-9B96E833E35B}" srcId="{EEE3CD87-27A3-40AA-B7AA-5DDF10AAFDB5}" destId="{154FD420-1D7D-4EF6-8D8D-69CDE9D1CA2E}" srcOrd="0" destOrd="0" parTransId="{92F118EA-94CF-437B-85EA-0F599801011E}" sibTransId="{2CEAD684-173D-4F65-9456-60E181A3F2DB}"/>
    <dgm:cxn modelId="{50DE4E4A-5A27-4184-9925-168DDD6CA6FE}" type="presOf" srcId="{9F8684D1-3388-4802-9588-ACF6B8B476F2}" destId="{60A544D0-D830-4C88-9213-6F6BABE12C19}" srcOrd="0" destOrd="0" presId="urn:microsoft.com/office/officeart/2005/8/layout/radial3"/>
    <dgm:cxn modelId="{19CF234E-0598-4234-B4BB-8B63A8EEC331}" srcId="{154FD420-1D7D-4EF6-8D8D-69CDE9D1CA2E}" destId="{AE6545E8-F7A5-42FF-AE11-20E938A3AE5D}" srcOrd="5" destOrd="0" parTransId="{1956DF82-2A33-48B2-B1C3-C973403CAF7B}" sibTransId="{BBFBE6F5-D520-455E-A838-560D942C324A}"/>
    <dgm:cxn modelId="{49E7B36E-9574-4F5B-9C50-61D856008FFA}" type="presOf" srcId="{F1E17C4C-37C0-42DE-AFBE-DD9621456590}" destId="{B92CCC11-DE47-4932-BF97-66C4AE95F236}" srcOrd="0" destOrd="0" presId="urn:microsoft.com/office/officeart/2005/8/layout/radial3"/>
    <dgm:cxn modelId="{D3B74B50-93B3-48B9-9814-CBD920EFCA88}" srcId="{154FD420-1D7D-4EF6-8D8D-69CDE9D1CA2E}" destId="{F1E17C4C-37C0-42DE-AFBE-DD9621456590}" srcOrd="4" destOrd="0" parTransId="{87DE43F4-C246-47F4-98CD-F9CADAADCDE9}" sibTransId="{165828B4-3B3D-4D37-A9A8-342E602A29B2}"/>
    <dgm:cxn modelId="{F78FF772-26AC-4A7F-83E8-579B4D0229ED}" type="presOf" srcId="{490F260E-24E2-4EDD-96E4-FCB044972628}" destId="{70AD9FE4-8EBA-4F79-81BB-E98AA7F51259}" srcOrd="0" destOrd="0" presId="urn:microsoft.com/office/officeart/2005/8/layout/radial3"/>
    <dgm:cxn modelId="{76E9B07A-EC2F-4AF5-9F23-23C139341E8B}" srcId="{154FD420-1D7D-4EF6-8D8D-69CDE9D1CA2E}" destId="{0BD8DC33-A30E-4E72-A592-C618CBA6DDB8}" srcOrd="1" destOrd="0" parTransId="{A4BE74D5-5853-4958-A661-73ECF2CD9DC9}" sibTransId="{EECC7FF2-A65E-435C-9C8C-5A6CF42177FD}"/>
    <dgm:cxn modelId="{8C722B8D-C9F5-4CBF-9CCF-48121D4BA7AD}" srcId="{154FD420-1D7D-4EF6-8D8D-69CDE9D1CA2E}" destId="{490F260E-24E2-4EDD-96E4-FCB044972628}" srcOrd="2" destOrd="0" parTransId="{EE6B0434-EADC-4C3C-942A-532D3C67BF32}" sibTransId="{92D3DE68-ECA3-428A-8E01-248282F8214B}"/>
    <dgm:cxn modelId="{DF160CD0-3883-4C30-B890-17696422D41A}" type="presOf" srcId="{EEE3CD87-27A3-40AA-B7AA-5DDF10AAFDB5}" destId="{DB11A1E5-9A9D-4768-9CEC-19058FAE7587}" srcOrd="0" destOrd="0" presId="urn:microsoft.com/office/officeart/2005/8/layout/radial3"/>
    <dgm:cxn modelId="{CEB87CE6-C20E-4726-BDCF-CD1990D8E92C}" type="presOf" srcId="{AE6545E8-F7A5-42FF-AE11-20E938A3AE5D}" destId="{494DE346-0FBD-4ACA-B468-F89F4884712A}" srcOrd="0" destOrd="0" presId="urn:microsoft.com/office/officeart/2005/8/layout/radial3"/>
    <dgm:cxn modelId="{FE7C31EC-D504-4E72-8105-5C80E63B2D35}" type="presOf" srcId="{154FD420-1D7D-4EF6-8D8D-69CDE9D1CA2E}" destId="{F9F5C8C7-909E-4A29-A89D-0F4ABA4F5784}" srcOrd="0" destOrd="0" presId="urn:microsoft.com/office/officeart/2005/8/layout/radial3"/>
    <dgm:cxn modelId="{E98A1DFE-5C72-4355-9478-0D17F1C66ED8}" srcId="{154FD420-1D7D-4EF6-8D8D-69CDE9D1CA2E}" destId="{9F8684D1-3388-4802-9588-ACF6B8B476F2}" srcOrd="0" destOrd="0" parTransId="{BB7A5B3B-721A-4911-BA9B-6767BB449D10}" sibTransId="{A213D3E8-43A7-47FB-ACCB-E135E57EE024}"/>
    <dgm:cxn modelId="{BE094AD7-32FA-4EE4-847B-F26F25EF6E1E}" type="presParOf" srcId="{DB11A1E5-9A9D-4768-9CEC-19058FAE7587}" destId="{185C79AA-DD30-4DF4-9B15-0F4C35790395}" srcOrd="0" destOrd="0" presId="urn:microsoft.com/office/officeart/2005/8/layout/radial3"/>
    <dgm:cxn modelId="{C0246795-8EE1-450B-95A7-0278B45E58DA}" type="presParOf" srcId="{185C79AA-DD30-4DF4-9B15-0F4C35790395}" destId="{F9F5C8C7-909E-4A29-A89D-0F4ABA4F5784}" srcOrd="0" destOrd="0" presId="urn:microsoft.com/office/officeart/2005/8/layout/radial3"/>
    <dgm:cxn modelId="{2A23AEC9-069F-43EC-89DF-2CAAC3C76D0B}" type="presParOf" srcId="{185C79AA-DD30-4DF4-9B15-0F4C35790395}" destId="{60A544D0-D830-4C88-9213-6F6BABE12C19}" srcOrd="1" destOrd="0" presId="urn:microsoft.com/office/officeart/2005/8/layout/radial3"/>
    <dgm:cxn modelId="{8456DB16-9877-4EEB-99EF-8D28DCCEC2BF}" type="presParOf" srcId="{185C79AA-DD30-4DF4-9B15-0F4C35790395}" destId="{31F529F7-5F9F-415A-8DB5-D6847E083EC7}" srcOrd="2" destOrd="0" presId="urn:microsoft.com/office/officeart/2005/8/layout/radial3"/>
    <dgm:cxn modelId="{9F581B19-4E53-480B-AACF-BCF37F8D3339}" type="presParOf" srcId="{185C79AA-DD30-4DF4-9B15-0F4C35790395}" destId="{70AD9FE4-8EBA-4F79-81BB-E98AA7F51259}" srcOrd="3" destOrd="0" presId="urn:microsoft.com/office/officeart/2005/8/layout/radial3"/>
    <dgm:cxn modelId="{8D0C08F8-37DC-4C97-B0FE-E797B2F2675B}" type="presParOf" srcId="{185C79AA-DD30-4DF4-9B15-0F4C35790395}" destId="{D9765E15-22FD-4527-B172-C3F5B0ED48EA}" srcOrd="4" destOrd="0" presId="urn:microsoft.com/office/officeart/2005/8/layout/radial3"/>
    <dgm:cxn modelId="{18C0AC16-43AD-407A-B3B6-F74DA53EE98B}" type="presParOf" srcId="{185C79AA-DD30-4DF4-9B15-0F4C35790395}" destId="{B92CCC11-DE47-4932-BF97-66C4AE95F236}" srcOrd="5" destOrd="0" presId="urn:microsoft.com/office/officeart/2005/8/layout/radial3"/>
    <dgm:cxn modelId="{B424D6E6-C8F4-47F3-B4C3-3ED687102376}" type="presParOf" srcId="{185C79AA-DD30-4DF4-9B15-0F4C35790395}" destId="{494DE346-0FBD-4ACA-B468-F89F4884712A}"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794D3-F72F-45CC-8C08-07F4417292C8}">
      <dsp:nvSpPr>
        <dsp:cNvPr id="0" name=""/>
        <dsp:cNvSpPr/>
      </dsp:nvSpPr>
      <dsp:spPr>
        <a:xfrm>
          <a:off x="3036" y="9816"/>
          <a:ext cx="2102393" cy="810000"/>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16 March </a:t>
          </a:r>
        </a:p>
      </dsp:txBody>
      <dsp:txXfrm>
        <a:off x="408036" y="9816"/>
        <a:ext cx="1292393" cy="810000"/>
      </dsp:txXfrm>
    </dsp:sp>
    <dsp:sp modelId="{3F23ABD1-38F0-4222-8620-AB9FC854342A}">
      <dsp:nvSpPr>
        <dsp:cNvPr id="0" name=""/>
        <dsp:cNvSpPr/>
      </dsp:nvSpPr>
      <dsp:spPr>
        <a:xfrm>
          <a:off x="3036"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Entrance to the country prohibited to non residents </a:t>
          </a:r>
        </a:p>
        <a:p>
          <a:pPr marL="114300" lvl="1" indent="-114300" algn="l" defTabSz="622300">
            <a:lnSpc>
              <a:spcPct val="90000"/>
            </a:lnSpc>
            <a:spcBef>
              <a:spcPct val="0"/>
            </a:spcBef>
            <a:spcAft>
              <a:spcPct val="15000"/>
            </a:spcAft>
            <a:buChar char="•"/>
          </a:pPr>
          <a:r>
            <a:rPr lang="en-GB" sz="1400" kern="1200" dirty="0"/>
            <a:t>Negative COVID-19 test required</a:t>
          </a:r>
        </a:p>
      </dsp:txBody>
      <dsp:txXfrm>
        <a:off x="3036" y="921066"/>
        <a:ext cx="1681914" cy="2175292"/>
      </dsp:txXfrm>
    </dsp:sp>
    <dsp:sp modelId="{2690FA20-B4B0-43C4-B488-38E5E1DF5514}">
      <dsp:nvSpPr>
        <dsp:cNvPr id="0" name=""/>
        <dsp:cNvSpPr/>
      </dsp:nvSpPr>
      <dsp:spPr>
        <a:xfrm>
          <a:off x="1889429" y="9816"/>
          <a:ext cx="2102393" cy="810000"/>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March</a:t>
          </a:r>
        </a:p>
      </dsp:txBody>
      <dsp:txXfrm>
        <a:off x="2294429" y="9816"/>
        <a:ext cx="1292393" cy="810000"/>
      </dsp:txXfrm>
    </dsp:sp>
    <dsp:sp modelId="{6BF35E3F-4CE5-442F-875A-203DC24AEB80}">
      <dsp:nvSpPr>
        <dsp:cNvPr id="0" name=""/>
        <dsp:cNvSpPr/>
      </dsp:nvSpPr>
      <dsp:spPr>
        <a:xfrm>
          <a:off x="1889429"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All incoming passenger flights forbidden.</a:t>
          </a:r>
          <a:endParaRPr lang="en-GB" sz="1400" kern="1200" dirty="0"/>
        </a:p>
        <a:p>
          <a:pPr marL="114300" lvl="1" indent="-114300" algn="l" defTabSz="622300">
            <a:lnSpc>
              <a:spcPct val="90000"/>
            </a:lnSpc>
            <a:spcBef>
              <a:spcPct val="0"/>
            </a:spcBef>
            <a:spcAft>
              <a:spcPct val="15000"/>
            </a:spcAft>
            <a:buChar char="•"/>
          </a:pPr>
          <a:r>
            <a:rPr lang="en-GB" sz="1400" b="0" kern="1200" dirty="0"/>
            <a:t>Only cargo flights, humanitarian, ambulance, repatriation flights allowed.</a:t>
          </a:r>
        </a:p>
      </dsp:txBody>
      <dsp:txXfrm>
        <a:off x="1889429" y="921066"/>
        <a:ext cx="1681914" cy="2175292"/>
      </dsp:txXfrm>
    </dsp:sp>
    <dsp:sp modelId="{2E2954E0-016C-481C-9E82-137A53D5FA60}">
      <dsp:nvSpPr>
        <dsp:cNvPr id="0" name=""/>
        <dsp:cNvSpPr/>
      </dsp:nvSpPr>
      <dsp:spPr>
        <a:xfrm>
          <a:off x="3775822" y="9816"/>
          <a:ext cx="2102393" cy="810000"/>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9 June</a:t>
          </a:r>
        </a:p>
      </dsp:txBody>
      <dsp:txXfrm>
        <a:off x="4180822" y="9816"/>
        <a:ext cx="1292393" cy="810000"/>
      </dsp:txXfrm>
    </dsp:sp>
    <dsp:sp modelId="{516C7DF2-E29A-45FC-A49E-8412405D40B9}">
      <dsp:nvSpPr>
        <dsp:cNvPr id="0" name=""/>
        <dsp:cNvSpPr/>
      </dsp:nvSpPr>
      <dsp:spPr>
        <a:xfrm>
          <a:off x="3775822"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or average transmission can enter Cyprus with a negative COVID-19 test.</a:t>
          </a:r>
        </a:p>
        <a:p>
          <a:pPr marL="114300" lvl="1" indent="-114300" algn="l" defTabSz="622300">
            <a:lnSpc>
              <a:spcPct val="90000"/>
            </a:lnSpc>
            <a:spcBef>
              <a:spcPct val="0"/>
            </a:spcBef>
            <a:spcAft>
              <a:spcPct val="15000"/>
            </a:spcAft>
            <a:buChar char="•"/>
          </a:pPr>
          <a:r>
            <a:rPr lang="en-GB" sz="1400" kern="1200" dirty="0" err="1"/>
            <a:t>CyprusFlightPass</a:t>
          </a:r>
          <a:r>
            <a:rPr lang="en-GB" sz="1400" kern="1200" dirty="0"/>
            <a:t> introduced.</a:t>
          </a:r>
        </a:p>
      </dsp:txBody>
      <dsp:txXfrm>
        <a:off x="3775822" y="921066"/>
        <a:ext cx="1681914" cy="2175292"/>
      </dsp:txXfrm>
    </dsp:sp>
    <dsp:sp modelId="{40597FF5-909F-4815-B6D1-CF6BA0322B18}">
      <dsp:nvSpPr>
        <dsp:cNvPr id="0" name=""/>
        <dsp:cNvSpPr/>
      </dsp:nvSpPr>
      <dsp:spPr>
        <a:xfrm>
          <a:off x="5662215" y="9816"/>
          <a:ext cx="2102393" cy="810000"/>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June</a:t>
          </a:r>
        </a:p>
      </dsp:txBody>
      <dsp:txXfrm>
        <a:off x="6067215" y="9816"/>
        <a:ext cx="1292393" cy="810000"/>
      </dsp:txXfrm>
    </dsp:sp>
    <dsp:sp modelId="{FBBC8E5A-10E0-453A-9C1B-527D4D0AC728}">
      <dsp:nvSpPr>
        <dsp:cNvPr id="0" name=""/>
        <dsp:cNvSpPr/>
      </dsp:nvSpPr>
      <dsp:spPr>
        <a:xfrm>
          <a:off x="5662215"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transmission can enter Cyprus without a test.</a:t>
          </a:r>
        </a:p>
        <a:p>
          <a:pPr marL="114300" lvl="1" indent="-114300" algn="l" defTabSz="622300">
            <a:lnSpc>
              <a:spcPct val="90000"/>
            </a:lnSpc>
            <a:spcBef>
              <a:spcPct val="0"/>
            </a:spcBef>
            <a:spcAft>
              <a:spcPct val="15000"/>
            </a:spcAft>
            <a:buChar char="•"/>
          </a:pPr>
          <a:r>
            <a:rPr lang="en-GB" sz="1400" kern="1200" dirty="0"/>
            <a:t>Random testing of flights introduced.</a:t>
          </a:r>
        </a:p>
      </dsp:txBody>
      <dsp:txXfrm>
        <a:off x="5662215" y="921066"/>
        <a:ext cx="1681914" cy="2175292"/>
      </dsp:txXfrm>
    </dsp:sp>
    <dsp:sp modelId="{88DEAC5C-FFD2-4265-8214-EE53C5A17CE9}">
      <dsp:nvSpPr>
        <dsp:cNvPr id="0" name=""/>
        <dsp:cNvSpPr/>
      </dsp:nvSpPr>
      <dsp:spPr>
        <a:xfrm>
          <a:off x="7548608" y="9816"/>
          <a:ext cx="2102393" cy="810000"/>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03 December</a:t>
          </a:r>
        </a:p>
      </dsp:txBody>
      <dsp:txXfrm>
        <a:off x="7953608" y="9816"/>
        <a:ext cx="1292393" cy="810000"/>
      </dsp:txXfrm>
    </dsp:sp>
    <dsp:sp modelId="{A8CA1460-7B02-48B0-ACAF-34A572E43E62}">
      <dsp:nvSpPr>
        <dsp:cNvPr id="0" name=""/>
        <dsp:cNvSpPr/>
      </dsp:nvSpPr>
      <dsp:spPr>
        <a:xfrm>
          <a:off x="7548608"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Action Plan for the gradual resumption of flights and the reopening of airports</a:t>
          </a:r>
        </a:p>
        <a:p>
          <a:pPr marL="114300" lvl="1" indent="-114300" algn="l" defTabSz="622300">
            <a:lnSpc>
              <a:spcPct val="90000"/>
            </a:lnSpc>
            <a:spcBef>
              <a:spcPct val="0"/>
            </a:spcBef>
            <a:spcAft>
              <a:spcPct val="15000"/>
            </a:spcAft>
            <a:buChar char="•"/>
          </a:pPr>
          <a:r>
            <a:rPr lang="en-GB" sz="1400" b="1" kern="1200" dirty="0"/>
            <a:t>Effective 01 March 2021</a:t>
          </a:r>
        </a:p>
      </dsp:txBody>
      <dsp:txXfrm>
        <a:off x="7548608" y="921066"/>
        <a:ext cx="1681914" cy="2175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794D3-F72F-45CC-8C08-07F4417292C8}">
      <dsp:nvSpPr>
        <dsp:cNvPr id="0" name=""/>
        <dsp:cNvSpPr/>
      </dsp:nvSpPr>
      <dsp:spPr>
        <a:xfrm>
          <a:off x="3036" y="9816"/>
          <a:ext cx="2102393" cy="810000"/>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16 March </a:t>
          </a:r>
        </a:p>
      </dsp:txBody>
      <dsp:txXfrm>
        <a:off x="408036" y="9816"/>
        <a:ext cx="1292393" cy="810000"/>
      </dsp:txXfrm>
    </dsp:sp>
    <dsp:sp modelId="{3F23ABD1-38F0-4222-8620-AB9FC854342A}">
      <dsp:nvSpPr>
        <dsp:cNvPr id="0" name=""/>
        <dsp:cNvSpPr/>
      </dsp:nvSpPr>
      <dsp:spPr>
        <a:xfrm>
          <a:off x="3036"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Entrance to the country prohibited to non residents </a:t>
          </a:r>
        </a:p>
        <a:p>
          <a:pPr marL="114300" lvl="1" indent="-114300" algn="l" defTabSz="622300">
            <a:lnSpc>
              <a:spcPct val="90000"/>
            </a:lnSpc>
            <a:spcBef>
              <a:spcPct val="0"/>
            </a:spcBef>
            <a:spcAft>
              <a:spcPct val="15000"/>
            </a:spcAft>
            <a:buChar char="•"/>
          </a:pPr>
          <a:r>
            <a:rPr lang="en-GB" sz="1400" kern="1200" dirty="0"/>
            <a:t>Negative COVID-19 test required</a:t>
          </a:r>
        </a:p>
      </dsp:txBody>
      <dsp:txXfrm>
        <a:off x="3036" y="921066"/>
        <a:ext cx="1681914" cy="2175292"/>
      </dsp:txXfrm>
    </dsp:sp>
    <dsp:sp modelId="{2690FA20-B4B0-43C4-B488-38E5E1DF5514}">
      <dsp:nvSpPr>
        <dsp:cNvPr id="0" name=""/>
        <dsp:cNvSpPr/>
      </dsp:nvSpPr>
      <dsp:spPr>
        <a:xfrm>
          <a:off x="1889429" y="9816"/>
          <a:ext cx="2102393" cy="810000"/>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March</a:t>
          </a:r>
        </a:p>
      </dsp:txBody>
      <dsp:txXfrm>
        <a:off x="2294429" y="9816"/>
        <a:ext cx="1292393" cy="810000"/>
      </dsp:txXfrm>
    </dsp:sp>
    <dsp:sp modelId="{6BF35E3F-4CE5-442F-875A-203DC24AEB80}">
      <dsp:nvSpPr>
        <dsp:cNvPr id="0" name=""/>
        <dsp:cNvSpPr/>
      </dsp:nvSpPr>
      <dsp:spPr>
        <a:xfrm>
          <a:off x="1889429"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All incoming passenger flights forbidden.</a:t>
          </a:r>
          <a:endParaRPr lang="en-GB" sz="1400" kern="1200" dirty="0"/>
        </a:p>
        <a:p>
          <a:pPr marL="114300" lvl="1" indent="-114300" algn="l" defTabSz="622300">
            <a:lnSpc>
              <a:spcPct val="90000"/>
            </a:lnSpc>
            <a:spcBef>
              <a:spcPct val="0"/>
            </a:spcBef>
            <a:spcAft>
              <a:spcPct val="15000"/>
            </a:spcAft>
            <a:buChar char="•"/>
          </a:pPr>
          <a:r>
            <a:rPr lang="en-GB" sz="1400" b="0" kern="1200" dirty="0"/>
            <a:t>Only cargo flights, humanitarian, ambulance, repatriation flights allowed.</a:t>
          </a:r>
        </a:p>
      </dsp:txBody>
      <dsp:txXfrm>
        <a:off x="1889429" y="921066"/>
        <a:ext cx="1681914" cy="2175292"/>
      </dsp:txXfrm>
    </dsp:sp>
    <dsp:sp modelId="{2E2954E0-016C-481C-9E82-137A53D5FA60}">
      <dsp:nvSpPr>
        <dsp:cNvPr id="0" name=""/>
        <dsp:cNvSpPr/>
      </dsp:nvSpPr>
      <dsp:spPr>
        <a:xfrm>
          <a:off x="3775822" y="9816"/>
          <a:ext cx="2102393" cy="810000"/>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9 June</a:t>
          </a:r>
        </a:p>
      </dsp:txBody>
      <dsp:txXfrm>
        <a:off x="4180822" y="9816"/>
        <a:ext cx="1292393" cy="810000"/>
      </dsp:txXfrm>
    </dsp:sp>
    <dsp:sp modelId="{516C7DF2-E29A-45FC-A49E-8412405D40B9}">
      <dsp:nvSpPr>
        <dsp:cNvPr id="0" name=""/>
        <dsp:cNvSpPr/>
      </dsp:nvSpPr>
      <dsp:spPr>
        <a:xfrm>
          <a:off x="3775822"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or average transmission can enter Cyprus with a negative COVID-19 test.</a:t>
          </a:r>
        </a:p>
        <a:p>
          <a:pPr marL="114300" lvl="1" indent="-114300" algn="l" defTabSz="622300">
            <a:lnSpc>
              <a:spcPct val="90000"/>
            </a:lnSpc>
            <a:spcBef>
              <a:spcPct val="0"/>
            </a:spcBef>
            <a:spcAft>
              <a:spcPct val="15000"/>
            </a:spcAft>
            <a:buChar char="•"/>
          </a:pPr>
          <a:r>
            <a:rPr lang="en-GB" sz="1400" kern="1200" dirty="0" err="1"/>
            <a:t>CyprusFlightPass</a:t>
          </a:r>
          <a:r>
            <a:rPr lang="en-GB" sz="1400" kern="1200" dirty="0"/>
            <a:t> introduced.</a:t>
          </a:r>
        </a:p>
      </dsp:txBody>
      <dsp:txXfrm>
        <a:off x="3775822" y="921066"/>
        <a:ext cx="1681914" cy="2175292"/>
      </dsp:txXfrm>
    </dsp:sp>
    <dsp:sp modelId="{40597FF5-909F-4815-B6D1-CF6BA0322B18}">
      <dsp:nvSpPr>
        <dsp:cNvPr id="0" name=""/>
        <dsp:cNvSpPr/>
      </dsp:nvSpPr>
      <dsp:spPr>
        <a:xfrm>
          <a:off x="5662215" y="9816"/>
          <a:ext cx="2102393" cy="810000"/>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June</a:t>
          </a:r>
        </a:p>
      </dsp:txBody>
      <dsp:txXfrm>
        <a:off x="6067215" y="9816"/>
        <a:ext cx="1292393" cy="810000"/>
      </dsp:txXfrm>
    </dsp:sp>
    <dsp:sp modelId="{FBBC8E5A-10E0-453A-9C1B-527D4D0AC728}">
      <dsp:nvSpPr>
        <dsp:cNvPr id="0" name=""/>
        <dsp:cNvSpPr/>
      </dsp:nvSpPr>
      <dsp:spPr>
        <a:xfrm>
          <a:off x="5662215"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transmission can enter Cyprus without a test.</a:t>
          </a:r>
        </a:p>
        <a:p>
          <a:pPr marL="114300" lvl="1" indent="-114300" algn="l" defTabSz="622300">
            <a:lnSpc>
              <a:spcPct val="90000"/>
            </a:lnSpc>
            <a:spcBef>
              <a:spcPct val="0"/>
            </a:spcBef>
            <a:spcAft>
              <a:spcPct val="15000"/>
            </a:spcAft>
            <a:buChar char="•"/>
          </a:pPr>
          <a:r>
            <a:rPr lang="en-GB" sz="1400" kern="1200" dirty="0"/>
            <a:t>Random testing of flights introduced.</a:t>
          </a:r>
        </a:p>
      </dsp:txBody>
      <dsp:txXfrm>
        <a:off x="5662215" y="921066"/>
        <a:ext cx="1681914" cy="2175292"/>
      </dsp:txXfrm>
    </dsp:sp>
    <dsp:sp modelId="{88DEAC5C-FFD2-4265-8214-EE53C5A17CE9}">
      <dsp:nvSpPr>
        <dsp:cNvPr id="0" name=""/>
        <dsp:cNvSpPr/>
      </dsp:nvSpPr>
      <dsp:spPr>
        <a:xfrm>
          <a:off x="7548608" y="9816"/>
          <a:ext cx="2102393" cy="810000"/>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03 December</a:t>
          </a:r>
        </a:p>
      </dsp:txBody>
      <dsp:txXfrm>
        <a:off x="7953608" y="9816"/>
        <a:ext cx="1292393" cy="810000"/>
      </dsp:txXfrm>
    </dsp:sp>
    <dsp:sp modelId="{A8CA1460-7B02-48B0-ACAF-34A572E43E62}">
      <dsp:nvSpPr>
        <dsp:cNvPr id="0" name=""/>
        <dsp:cNvSpPr/>
      </dsp:nvSpPr>
      <dsp:spPr>
        <a:xfrm>
          <a:off x="7548608"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Action Plan for the gradual resumption of flights and the reopening of airports</a:t>
          </a:r>
        </a:p>
        <a:p>
          <a:pPr marL="114300" lvl="1" indent="-114300" algn="l" defTabSz="622300">
            <a:lnSpc>
              <a:spcPct val="90000"/>
            </a:lnSpc>
            <a:spcBef>
              <a:spcPct val="0"/>
            </a:spcBef>
            <a:spcAft>
              <a:spcPct val="15000"/>
            </a:spcAft>
            <a:buChar char="•"/>
          </a:pPr>
          <a:r>
            <a:rPr lang="en-GB" sz="1400" b="1" kern="1200" dirty="0"/>
            <a:t>Effective 01 March 2021</a:t>
          </a:r>
        </a:p>
      </dsp:txBody>
      <dsp:txXfrm>
        <a:off x="7548608" y="921066"/>
        <a:ext cx="1681914" cy="2175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794D3-F72F-45CC-8C08-07F4417292C8}">
      <dsp:nvSpPr>
        <dsp:cNvPr id="0" name=""/>
        <dsp:cNvSpPr/>
      </dsp:nvSpPr>
      <dsp:spPr>
        <a:xfrm>
          <a:off x="3036" y="9816"/>
          <a:ext cx="2102393" cy="810000"/>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16 March </a:t>
          </a:r>
        </a:p>
      </dsp:txBody>
      <dsp:txXfrm>
        <a:off x="408036" y="9816"/>
        <a:ext cx="1292393" cy="810000"/>
      </dsp:txXfrm>
    </dsp:sp>
    <dsp:sp modelId="{3F23ABD1-38F0-4222-8620-AB9FC854342A}">
      <dsp:nvSpPr>
        <dsp:cNvPr id="0" name=""/>
        <dsp:cNvSpPr/>
      </dsp:nvSpPr>
      <dsp:spPr>
        <a:xfrm>
          <a:off x="3036"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Entrance to the country prohibited to non residents </a:t>
          </a:r>
        </a:p>
        <a:p>
          <a:pPr marL="114300" lvl="1" indent="-114300" algn="l" defTabSz="622300">
            <a:lnSpc>
              <a:spcPct val="90000"/>
            </a:lnSpc>
            <a:spcBef>
              <a:spcPct val="0"/>
            </a:spcBef>
            <a:spcAft>
              <a:spcPct val="15000"/>
            </a:spcAft>
            <a:buChar char="•"/>
          </a:pPr>
          <a:r>
            <a:rPr lang="en-GB" sz="1400" kern="1200" dirty="0"/>
            <a:t>Negative COVID-19 test required</a:t>
          </a:r>
        </a:p>
      </dsp:txBody>
      <dsp:txXfrm>
        <a:off x="3036" y="921066"/>
        <a:ext cx="1681914" cy="2175292"/>
      </dsp:txXfrm>
    </dsp:sp>
    <dsp:sp modelId="{2690FA20-B4B0-43C4-B488-38E5E1DF5514}">
      <dsp:nvSpPr>
        <dsp:cNvPr id="0" name=""/>
        <dsp:cNvSpPr/>
      </dsp:nvSpPr>
      <dsp:spPr>
        <a:xfrm>
          <a:off x="1889429" y="9816"/>
          <a:ext cx="2102393" cy="810000"/>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March</a:t>
          </a:r>
        </a:p>
      </dsp:txBody>
      <dsp:txXfrm>
        <a:off x="2294429" y="9816"/>
        <a:ext cx="1292393" cy="810000"/>
      </dsp:txXfrm>
    </dsp:sp>
    <dsp:sp modelId="{6BF35E3F-4CE5-442F-875A-203DC24AEB80}">
      <dsp:nvSpPr>
        <dsp:cNvPr id="0" name=""/>
        <dsp:cNvSpPr/>
      </dsp:nvSpPr>
      <dsp:spPr>
        <a:xfrm>
          <a:off x="1889429"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All incoming passenger flights forbidden.</a:t>
          </a:r>
          <a:endParaRPr lang="en-GB" sz="1400" kern="1200" dirty="0"/>
        </a:p>
        <a:p>
          <a:pPr marL="114300" lvl="1" indent="-114300" algn="l" defTabSz="622300">
            <a:lnSpc>
              <a:spcPct val="90000"/>
            </a:lnSpc>
            <a:spcBef>
              <a:spcPct val="0"/>
            </a:spcBef>
            <a:spcAft>
              <a:spcPct val="15000"/>
            </a:spcAft>
            <a:buChar char="•"/>
          </a:pPr>
          <a:r>
            <a:rPr lang="en-GB" sz="1400" b="0" kern="1200" dirty="0"/>
            <a:t>Only cargo flights, humanitarian, ambulance, repatriation flights allowed.</a:t>
          </a:r>
        </a:p>
      </dsp:txBody>
      <dsp:txXfrm>
        <a:off x="1889429" y="921066"/>
        <a:ext cx="1681914" cy="2175292"/>
      </dsp:txXfrm>
    </dsp:sp>
    <dsp:sp modelId="{2E2954E0-016C-481C-9E82-137A53D5FA60}">
      <dsp:nvSpPr>
        <dsp:cNvPr id="0" name=""/>
        <dsp:cNvSpPr/>
      </dsp:nvSpPr>
      <dsp:spPr>
        <a:xfrm>
          <a:off x="3775822" y="9816"/>
          <a:ext cx="2102393" cy="810000"/>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9 June</a:t>
          </a:r>
        </a:p>
      </dsp:txBody>
      <dsp:txXfrm>
        <a:off x="4180822" y="9816"/>
        <a:ext cx="1292393" cy="810000"/>
      </dsp:txXfrm>
    </dsp:sp>
    <dsp:sp modelId="{516C7DF2-E29A-45FC-A49E-8412405D40B9}">
      <dsp:nvSpPr>
        <dsp:cNvPr id="0" name=""/>
        <dsp:cNvSpPr/>
      </dsp:nvSpPr>
      <dsp:spPr>
        <a:xfrm>
          <a:off x="3775822"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or average transmission can enter Cyprus with a negative COVID-19 test.</a:t>
          </a:r>
        </a:p>
        <a:p>
          <a:pPr marL="114300" lvl="1" indent="-114300" algn="l" defTabSz="622300">
            <a:lnSpc>
              <a:spcPct val="90000"/>
            </a:lnSpc>
            <a:spcBef>
              <a:spcPct val="0"/>
            </a:spcBef>
            <a:spcAft>
              <a:spcPct val="15000"/>
            </a:spcAft>
            <a:buChar char="•"/>
          </a:pPr>
          <a:r>
            <a:rPr lang="en-GB" sz="1400" kern="1200" dirty="0" err="1"/>
            <a:t>CyprusFlightPass</a:t>
          </a:r>
          <a:r>
            <a:rPr lang="en-GB" sz="1400" kern="1200" dirty="0"/>
            <a:t> introduced.</a:t>
          </a:r>
        </a:p>
      </dsp:txBody>
      <dsp:txXfrm>
        <a:off x="3775822" y="921066"/>
        <a:ext cx="1681914" cy="2175292"/>
      </dsp:txXfrm>
    </dsp:sp>
    <dsp:sp modelId="{40597FF5-909F-4815-B6D1-CF6BA0322B18}">
      <dsp:nvSpPr>
        <dsp:cNvPr id="0" name=""/>
        <dsp:cNvSpPr/>
      </dsp:nvSpPr>
      <dsp:spPr>
        <a:xfrm>
          <a:off x="5662215" y="9816"/>
          <a:ext cx="2102393" cy="810000"/>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June</a:t>
          </a:r>
        </a:p>
      </dsp:txBody>
      <dsp:txXfrm>
        <a:off x="6067215" y="9816"/>
        <a:ext cx="1292393" cy="810000"/>
      </dsp:txXfrm>
    </dsp:sp>
    <dsp:sp modelId="{FBBC8E5A-10E0-453A-9C1B-527D4D0AC728}">
      <dsp:nvSpPr>
        <dsp:cNvPr id="0" name=""/>
        <dsp:cNvSpPr/>
      </dsp:nvSpPr>
      <dsp:spPr>
        <a:xfrm>
          <a:off x="5662215"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transmission can enter Cyprus without a test.</a:t>
          </a:r>
        </a:p>
        <a:p>
          <a:pPr marL="114300" lvl="1" indent="-114300" algn="l" defTabSz="622300">
            <a:lnSpc>
              <a:spcPct val="90000"/>
            </a:lnSpc>
            <a:spcBef>
              <a:spcPct val="0"/>
            </a:spcBef>
            <a:spcAft>
              <a:spcPct val="15000"/>
            </a:spcAft>
            <a:buChar char="•"/>
          </a:pPr>
          <a:r>
            <a:rPr lang="en-GB" sz="1400" kern="1200" dirty="0"/>
            <a:t>Random testing of flights introduced.</a:t>
          </a:r>
        </a:p>
      </dsp:txBody>
      <dsp:txXfrm>
        <a:off x="5662215" y="921066"/>
        <a:ext cx="1681914" cy="2175292"/>
      </dsp:txXfrm>
    </dsp:sp>
    <dsp:sp modelId="{88DEAC5C-FFD2-4265-8214-EE53C5A17CE9}">
      <dsp:nvSpPr>
        <dsp:cNvPr id="0" name=""/>
        <dsp:cNvSpPr/>
      </dsp:nvSpPr>
      <dsp:spPr>
        <a:xfrm>
          <a:off x="7548608" y="9816"/>
          <a:ext cx="2102393" cy="810000"/>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03 December</a:t>
          </a:r>
        </a:p>
      </dsp:txBody>
      <dsp:txXfrm>
        <a:off x="7953608" y="9816"/>
        <a:ext cx="1292393" cy="810000"/>
      </dsp:txXfrm>
    </dsp:sp>
    <dsp:sp modelId="{A8CA1460-7B02-48B0-ACAF-34A572E43E62}">
      <dsp:nvSpPr>
        <dsp:cNvPr id="0" name=""/>
        <dsp:cNvSpPr/>
      </dsp:nvSpPr>
      <dsp:spPr>
        <a:xfrm>
          <a:off x="7548608"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Action Plan for the gradual resumption of flights and the reopening of airports</a:t>
          </a:r>
        </a:p>
        <a:p>
          <a:pPr marL="114300" lvl="1" indent="-114300" algn="l" defTabSz="622300">
            <a:lnSpc>
              <a:spcPct val="90000"/>
            </a:lnSpc>
            <a:spcBef>
              <a:spcPct val="0"/>
            </a:spcBef>
            <a:spcAft>
              <a:spcPct val="15000"/>
            </a:spcAft>
            <a:buChar char="•"/>
          </a:pPr>
          <a:r>
            <a:rPr lang="en-GB" sz="1400" b="1" kern="1200" dirty="0"/>
            <a:t>Effective 01 March 2021</a:t>
          </a:r>
        </a:p>
      </dsp:txBody>
      <dsp:txXfrm>
        <a:off x="7548608" y="921066"/>
        <a:ext cx="1681914" cy="2175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794D3-F72F-45CC-8C08-07F4417292C8}">
      <dsp:nvSpPr>
        <dsp:cNvPr id="0" name=""/>
        <dsp:cNvSpPr/>
      </dsp:nvSpPr>
      <dsp:spPr>
        <a:xfrm>
          <a:off x="3036" y="9816"/>
          <a:ext cx="2102393" cy="810000"/>
        </a:xfrm>
        <a:prstGeom prst="chevron">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16 March </a:t>
          </a:r>
        </a:p>
      </dsp:txBody>
      <dsp:txXfrm>
        <a:off x="408036" y="9816"/>
        <a:ext cx="1292393" cy="810000"/>
      </dsp:txXfrm>
    </dsp:sp>
    <dsp:sp modelId="{3F23ABD1-38F0-4222-8620-AB9FC854342A}">
      <dsp:nvSpPr>
        <dsp:cNvPr id="0" name=""/>
        <dsp:cNvSpPr/>
      </dsp:nvSpPr>
      <dsp:spPr>
        <a:xfrm>
          <a:off x="3036"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Entrance to the country prohibited to non residents </a:t>
          </a:r>
        </a:p>
        <a:p>
          <a:pPr marL="114300" lvl="1" indent="-114300" algn="l" defTabSz="622300">
            <a:lnSpc>
              <a:spcPct val="90000"/>
            </a:lnSpc>
            <a:spcBef>
              <a:spcPct val="0"/>
            </a:spcBef>
            <a:spcAft>
              <a:spcPct val="15000"/>
            </a:spcAft>
            <a:buChar char="•"/>
          </a:pPr>
          <a:r>
            <a:rPr lang="en-GB" sz="1400" kern="1200" dirty="0"/>
            <a:t>Negative COVID-19 test required</a:t>
          </a:r>
        </a:p>
      </dsp:txBody>
      <dsp:txXfrm>
        <a:off x="3036" y="921066"/>
        <a:ext cx="1681914" cy="2175292"/>
      </dsp:txXfrm>
    </dsp:sp>
    <dsp:sp modelId="{2690FA20-B4B0-43C4-B488-38E5E1DF5514}">
      <dsp:nvSpPr>
        <dsp:cNvPr id="0" name=""/>
        <dsp:cNvSpPr/>
      </dsp:nvSpPr>
      <dsp:spPr>
        <a:xfrm>
          <a:off x="1889429" y="9816"/>
          <a:ext cx="2102393" cy="810000"/>
        </a:xfrm>
        <a:prstGeom prst="chevr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March</a:t>
          </a:r>
        </a:p>
      </dsp:txBody>
      <dsp:txXfrm>
        <a:off x="2294429" y="9816"/>
        <a:ext cx="1292393" cy="810000"/>
      </dsp:txXfrm>
    </dsp:sp>
    <dsp:sp modelId="{6BF35E3F-4CE5-442F-875A-203DC24AEB80}">
      <dsp:nvSpPr>
        <dsp:cNvPr id="0" name=""/>
        <dsp:cNvSpPr/>
      </dsp:nvSpPr>
      <dsp:spPr>
        <a:xfrm>
          <a:off x="1889429"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All incoming passenger flights forbidden.</a:t>
          </a:r>
          <a:endParaRPr lang="en-GB" sz="1400" kern="1200" dirty="0"/>
        </a:p>
        <a:p>
          <a:pPr marL="114300" lvl="1" indent="-114300" algn="l" defTabSz="622300">
            <a:lnSpc>
              <a:spcPct val="90000"/>
            </a:lnSpc>
            <a:spcBef>
              <a:spcPct val="0"/>
            </a:spcBef>
            <a:spcAft>
              <a:spcPct val="15000"/>
            </a:spcAft>
            <a:buChar char="•"/>
          </a:pPr>
          <a:r>
            <a:rPr lang="en-GB" sz="1400" b="0" kern="1200" dirty="0"/>
            <a:t>Only cargo flights, humanitarian, ambulance, repatriation flights allowed.</a:t>
          </a:r>
        </a:p>
      </dsp:txBody>
      <dsp:txXfrm>
        <a:off x="1889429" y="921066"/>
        <a:ext cx="1681914" cy="2175292"/>
      </dsp:txXfrm>
    </dsp:sp>
    <dsp:sp modelId="{2E2954E0-016C-481C-9E82-137A53D5FA60}">
      <dsp:nvSpPr>
        <dsp:cNvPr id="0" name=""/>
        <dsp:cNvSpPr/>
      </dsp:nvSpPr>
      <dsp:spPr>
        <a:xfrm>
          <a:off x="3775822" y="9816"/>
          <a:ext cx="2102393" cy="810000"/>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9 June</a:t>
          </a:r>
        </a:p>
      </dsp:txBody>
      <dsp:txXfrm>
        <a:off x="4180822" y="9816"/>
        <a:ext cx="1292393" cy="810000"/>
      </dsp:txXfrm>
    </dsp:sp>
    <dsp:sp modelId="{516C7DF2-E29A-45FC-A49E-8412405D40B9}">
      <dsp:nvSpPr>
        <dsp:cNvPr id="0" name=""/>
        <dsp:cNvSpPr/>
      </dsp:nvSpPr>
      <dsp:spPr>
        <a:xfrm>
          <a:off x="3775822"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or average transmission can enter Cyprus with a negative COVID-19 test.</a:t>
          </a:r>
        </a:p>
        <a:p>
          <a:pPr marL="114300" lvl="1" indent="-114300" algn="l" defTabSz="622300">
            <a:lnSpc>
              <a:spcPct val="90000"/>
            </a:lnSpc>
            <a:spcBef>
              <a:spcPct val="0"/>
            </a:spcBef>
            <a:spcAft>
              <a:spcPct val="15000"/>
            </a:spcAft>
            <a:buChar char="•"/>
          </a:pPr>
          <a:r>
            <a:rPr lang="en-GB" sz="1400" kern="1200" dirty="0" err="1"/>
            <a:t>CyprusFlightPass</a:t>
          </a:r>
          <a:r>
            <a:rPr lang="en-GB" sz="1400" kern="1200" dirty="0"/>
            <a:t> introduced.</a:t>
          </a:r>
        </a:p>
      </dsp:txBody>
      <dsp:txXfrm>
        <a:off x="3775822" y="921066"/>
        <a:ext cx="1681914" cy="2175292"/>
      </dsp:txXfrm>
    </dsp:sp>
    <dsp:sp modelId="{40597FF5-909F-4815-B6D1-CF6BA0322B18}">
      <dsp:nvSpPr>
        <dsp:cNvPr id="0" name=""/>
        <dsp:cNvSpPr/>
      </dsp:nvSpPr>
      <dsp:spPr>
        <a:xfrm>
          <a:off x="5662215" y="9816"/>
          <a:ext cx="2102393" cy="810000"/>
        </a:xfrm>
        <a:prstGeom prst="chevr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 June</a:t>
          </a:r>
        </a:p>
      </dsp:txBody>
      <dsp:txXfrm>
        <a:off x="6067215" y="9816"/>
        <a:ext cx="1292393" cy="810000"/>
      </dsp:txXfrm>
    </dsp:sp>
    <dsp:sp modelId="{FBBC8E5A-10E0-453A-9C1B-527D4D0AC728}">
      <dsp:nvSpPr>
        <dsp:cNvPr id="0" name=""/>
        <dsp:cNvSpPr/>
      </dsp:nvSpPr>
      <dsp:spPr>
        <a:xfrm>
          <a:off x="5662215"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Passengers from countries characterised as low transmission can enter Cyprus without a test.</a:t>
          </a:r>
        </a:p>
        <a:p>
          <a:pPr marL="114300" lvl="1" indent="-114300" algn="l" defTabSz="622300">
            <a:lnSpc>
              <a:spcPct val="90000"/>
            </a:lnSpc>
            <a:spcBef>
              <a:spcPct val="0"/>
            </a:spcBef>
            <a:spcAft>
              <a:spcPct val="15000"/>
            </a:spcAft>
            <a:buChar char="•"/>
          </a:pPr>
          <a:r>
            <a:rPr lang="en-GB" sz="1400" kern="1200" dirty="0"/>
            <a:t>Random testing of flights introduced.</a:t>
          </a:r>
        </a:p>
      </dsp:txBody>
      <dsp:txXfrm>
        <a:off x="5662215" y="921066"/>
        <a:ext cx="1681914" cy="2175292"/>
      </dsp:txXfrm>
    </dsp:sp>
    <dsp:sp modelId="{88DEAC5C-FFD2-4265-8214-EE53C5A17CE9}">
      <dsp:nvSpPr>
        <dsp:cNvPr id="0" name=""/>
        <dsp:cNvSpPr/>
      </dsp:nvSpPr>
      <dsp:spPr>
        <a:xfrm>
          <a:off x="7548608" y="9816"/>
          <a:ext cx="2102393" cy="810000"/>
        </a:xfrm>
        <a:prstGeom prst="chevron">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03 December</a:t>
          </a:r>
        </a:p>
      </dsp:txBody>
      <dsp:txXfrm>
        <a:off x="7953608" y="9816"/>
        <a:ext cx="1292393" cy="810000"/>
      </dsp:txXfrm>
    </dsp:sp>
    <dsp:sp modelId="{A8CA1460-7B02-48B0-ACAF-34A572E43E62}">
      <dsp:nvSpPr>
        <dsp:cNvPr id="0" name=""/>
        <dsp:cNvSpPr/>
      </dsp:nvSpPr>
      <dsp:spPr>
        <a:xfrm>
          <a:off x="7548608" y="921066"/>
          <a:ext cx="1681914" cy="2175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b="0" kern="1200" dirty="0"/>
            <a:t>Action Plan for the gradual resumption of flights and the reopening of airports</a:t>
          </a:r>
        </a:p>
        <a:p>
          <a:pPr marL="114300" lvl="1" indent="-114300" algn="l" defTabSz="622300">
            <a:lnSpc>
              <a:spcPct val="90000"/>
            </a:lnSpc>
            <a:spcBef>
              <a:spcPct val="0"/>
            </a:spcBef>
            <a:spcAft>
              <a:spcPct val="15000"/>
            </a:spcAft>
            <a:buChar char="•"/>
          </a:pPr>
          <a:r>
            <a:rPr lang="en-GB" sz="1400" b="1" kern="1200" dirty="0"/>
            <a:t>Effective 01 March 2021</a:t>
          </a:r>
        </a:p>
      </dsp:txBody>
      <dsp:txXfrm>
        <a:off x="7548608" y="921066"/>
        <a:ext cx="1681914" cy="2175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5C8C7-909E-4A29-A89D-0F4ABA4F5784}">
      <dsp:nvSpPr>
        <dsp:cNvPr id="0" name=""/>
        <dsp:cNvSpPr/>
      </dsp:nvSpPr>
      <dsp:spPr>
        <a:xfrm>
          <a:off x="1242198" y="650206"/>
          <a:ext cx="1619812" cy="161981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Airport Coordination Team</a:t>
          </a:r>
          <a:endParaRPr lang="en-CY" sz="1500" kern="1200" dirty="0"/>
        </a:p>
      </dsp:txBody>
      <dsp:txXfrm>
        <a:off x="1479414" y="887422"/>
        <a:ext cx="1145380" cy="1145380"/>
      </dsp:txXfrm>
    </dsp:sp>
    <dsp:sp modelId="{60A544D0-D830-4C88-9213-6F6BABE12C19}">
      <dsp:nvSpPr>
        <dsp:cNvPr id="0" name=""/>
        <dsp:cNvSpPr/>
      </dsp:nvSpPr>
      <dsp:spPr>
        <a:xfrm>
          <a:off x="1647151" y="289"/>
          <a:ext cx="809906" cy="80990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Police</a:t>
          </a:r>
          <a:endParaRPr lang="en-CY" sz="1000" kern="1200" dirty="0"/>
        </a:p>
      </dsp:txBody>
      <dsp:txXfrm>
        <a:off x="1765759" y="118897"/>
        <a:ext cx="572690" cy="572690"/>
      </dsp:txXfrm>
    </dsp:sp>
    <dsp:sp modelId="{31F529F7-5F9F-415A-8DB5-D6847E083EC7}">
      <dsp:nvSpPr>
        <dsp:cNvPr id="0" name=""/>
        <dsp:cNvSpPr/>
      </dsp:nvSpPr>
      <dsp:spPr>
        <a:xfrm>
          <a:off x="2560695" y="527724"/>
          <a:ext cx="809906" cy="80990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Health Services</a:t>
          </a:r>
          <a:endParaRPr lang="en-CY" sz="1000" kern="1200" dirty="0"/>
        </a:p>
      </dsp:txBody>
      <dsp:txXfrm>
        <a:off x="2679303" y="646332"/>
        <a:ext cx="572690" cy="572690"/>
      </dsp:txXfrm>
    </dsp:sp>
    <dsp:sp modelId="{70AD9FE4-8EBA-4F79-81BB-E98AA7F51259}">
      <dsp:nvSpPr>
        <dsp:cNvPr id="0" name=""/>
        <dsp:cNvSpPr/>
      </dsp:nvSpPr>
      <dsp:spPr>
        <a:xfrm>
          <a:off x="2560695" y="1582594"/>
          <a:ext cx="809906" cy="809906"/>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Airlines</a:t>
          </a:r>
          <a:endParaRPr lang="en-CY" sz="1000" kern="1200" dirty="0"/>
        </a:p>
      </dsp:txBody>
      <dsp:txXfrm>
        <a:off x="2679303" y="1701202"/>
        <a:ext cx="572690" cy="572690"/>
      </dsp:txXfrm>
    </dsp:sp>
    <dsp:sp modelId="{D9765E15-22FD-4527-B172-C3F5B0ED48EA}">
      <dsp:nvSpPr>
        <dsp:cNvPr id="0" name=""/>
        <dsp:cNvSpPr/>
      </dsp:nvSpPr>
      <dsp:spPr>
        <a:xfrm>
          <a:off x="1647151" y="2110029"/>
          <a:ext cx="809906" cy="809906"/>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Ground Handlers</a:t>
          </a:r>
          <a:endParaRPr lang="en-CY" sz="1000" kern="1200" dirty="0"/>
        </a:p>
      </dsp:txBody>
      <dsp:txXfrm>
        <a:off x="1765759" y="2228637"/>
        <a:ext cx="572690" cy="572690"/>
      </dsp:txXfrm>
    </dsp:sp>
    <dsp:sp modelId="{B92CCC11-DE47-4932-BF97-66C4AE95F236}">
      <dsp:nvSpPr>
        <dsp:cNvPr id="0" name=""/>
        <dsp:cNvSpPr/>
      </dsp:nvSpPr>
      <dsp:spPr>
        <a:xfrm>
          <a:off x="733606" y="1582594"/>
          <a:ext cx="809906" cy="80990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Private Security</a:t>
          </a:r>
          <a:endParaRPr lang="en-CY" sz="1000" kern="1200" dirty="0"/>
        </a:p>
      </dsp:txBody>
      <dsp:txXfrm>
        <a:off x="852214" y="1701202"/>
        <a:ext cx="572690" cy="572690"/>
      </dsp:txXfrm>
    </dsp:sp>
    <dsp:sp modelId="{494DE346-0FBD-4ACA-B468-F89F4884712A}">
      <dsp:nvSpPr>
        <dsp:cNvPr id="0" name=""/>
        <dsp:cNvSpPr/>
      </dsp:nvSpPr>
      <dsp:spPr>
        <a:xfrm>
          <a:off x="733606" y="527724"/>
          <a:ext cx="809906" cy="80990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Hermes</a:t>
          </a:r>
          <a:endParaRPr lang="en-CY" sz="1000" kern="1200" dirty="0"/>
        </a:p>
      </dsp:txBody>
      <dsp:txXfrm>
        <a:off x="852214" y="646332"/>
        <a:ext cx="572690" cy="5726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3BE72-DE7B-4D9F-AA1D-8EC37604C3C8}" type="datetimeFigureOut">
              <a:rPr lang="en-GB" smtClean="0"/>
              <a:t>13/06/2022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BD815-82B4-4B4A-9655-12CB2A70DF66}" type="slidenum">
              <a:rPr lang="en-GB" smtClean="0"/>
              <a:t>‹#›</a:t>
            </a:fld>
            <a:endParaRPr lang="en-GB"/>
          </a:p>
        </p:txBody>
      </p:sp>
    </p:spTree>
    <p:extLst>
      <p:ext uri="{BB962C8B-B14F-4D97-AF65-F5344CB8AC3E}">
        <p14:creationId xmlns:p14="http://schemas.microsoft.com/office/powerpoint/2010/main" val="36725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Segoe UI" panose="020B0502040204020203" pitchFamily="34" charset="0"/>
              </a:rPr>
              <a:t>Following the submission of a relevant application to Airports Council International (ACI) in November 2020, both </a:t>
            </a:r>
            <a:r>
              <a:rPr lang="en-GB" sz="1800" dirty="0" err="1">
                <a:effectLst/>
                <a:latin typeface="Calibri" panose="020F0502020204030204" pitchFamily="34" charset="0"/>
                <a:ea typeface="Calibri" panose="020F0502020204030204" pitchFamily="34" charset="0"/>
                <a:cs typeface="Segoe UI" panose="020B0502040204020203" pitchFamily="34" charset="0"/>
              </a:rPr>
              <a:t>Larnaka</a:t>
            </a:r>
            <a:r>
              <a:rPr lang="en-GB" sz="1800" dirty="0">
                <a:effectLst/>
                <a:latin typeface="Calibri" panose="020F0502020204030204" pitchFamily="34" charset="0"/>
                <a:ea typeface="Calibri" panose="020F0502020204030204" pitchFamily="34" charset="0"/>
                <a:cs typeface="Segoe UI" panose="020B0502040204020203" pitchFamily="34" charset="0"/>
              </a:rPr>
              <a:t> and </a:t>
            </a:r>
            <a:r>
              <a:rPr lang="en-GB" sz="1800" dirty="0" err="1">
                <a:effectLst/>
                <a:latin typeface="Calibri" panose="020F0502020204030204" pitchFamily="34" charset="0"/>
                <a:ea typeface="Calibri" panose="020F0502020204030204" pitchFamily="34" charset="0"/>
                <a:cs typeface="Segoe UI" panose="020B0502040204020203" pitchFamily="34" charset="0"/>
              </a:rPr>
              <a:t>Pafos</a:t>
            </a:r>
            <a:r>
              <a:rPr lang="en-GB" sz="1800" dirty="0">
                <a:effectLst/>
                <a:latin typeface="Calibri" panose="020F0502020204030204" pitchFamily="34" charset="0"/>
                <a:ea typeface="Calibri" panose="020F0502020204030204" pitchFamily="34" charset="0"/>
                <a:cs typeface="Segoe UI" panose="020B0502040204020203" pitchFamily="34" charset="0"/>
              </a:rPr>
              <a:t> Airports were accredited with aligning our health safety measures with the ACI Aviation Business Restart and Recovery guidelines and the ICAO Council Aviation Restart Task Force recommendations. This clearly demonstrates that both airports implement industry health and safety best practices to protect both passengers and staff. This program also aims to reassure the travelling public that airport facilities remain safe and that all necessary precautions are being taken to minimize any risk to their health. </a:t>
            </a:r>
            <a:endParaRPr lang="en-CY" dirty="0"/>
          </a:p>
        </p:txBody>
      </p:sp>
      <p:sp>
        <p:nvSpPr>
          <p:cNvPr id="4" name="Slide Number Placeholder 3"/>
          <p:cNvSpPr>
            <a:spLocks noGrp="1"/>
          </p:cNvSpPr>
          <p:nvPr>
            <p:ph type="sldNum" sz="quarter" idx="5"/>
          </p:nvPr>
        </p:nvSpPr>
        <p:spPr/>
        <p:txBody>
          <a:bodyPr/>
          <a:lstStyle/>
          <a:p>
            <a:fld id="{AB1BD815-82B4-4B4A-9655-12CB2A70DF66}" type="slidenum">
              <a:rPr lang="en-GB" smtClean="0"/>
              <a:t>18</a:t>
            </a:fld>
            <a:endParaRPr lang="en-GB"/>
          </a:p>
        </p:txBody>
      </p:sp>
    </p:spTree>
    <p:extLst>
      <p:ext uri="{BB962C8B-B14F-4D97-AF65-F5344CB8AC3E}">
        <p14:creationId xmlns:p14="http://schemas.microsoft.com/office/powerpoint/2010/main" val="3336274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92" y="0"/>
            <a:ext cx="11999572" cy="1143000"/>
          </a:xfrm>
        </p:spPr>
        <p:txBody>
          <a:bodyPr anchor="ctr">
            <a:normAutofit/>
          </a:bodyPr>
          <a:lstStyle>
            <a:lvl1pPr algn="l" defTabSz="945677" rtl="0" eaLnBrk="1" latinLnBrk="0" hangingPunct="1">
              <a:spcBef>
                <a:spcPct val="0"/>
              </a:spcBef>
              <a:buNone/>
              <a:defRPr lang="en-GB" sz="3600" kern="1200" cap="none" baseline="0" dirty="0">
                <a:solidFill>
                  <a:schemeClr val="bg1"/>
                </a:solidFill>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828799" y="1397725"/>
            <a:ext cx="10048461" cy="4890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Beveled 8">
            <a:extLst>
              <a:ext uri="{FF2B5EF4-FFF2-40B4-BE49-F238E27FC236}">
                <a16:creationId xmlns:a16="http://schemas.microsoft.com/office/drawing/2014/main" id="{B3ED51B2-21A2-4431-BD9C-D3C576390998}"/>
              </a:ext>
            </a:extLst>
          </p:cNvPr>
          <p:cNvSpPr/>
          <p:nvPr userDrawn="1"/>
        </p:nvSpPr>
        <p:spPr>
          <a:xfrm>
            <a:off x="107392" y="2120482"/>
            <a:ext cx="1206110" cy="756790"/>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Improve Commercial Revenues</a:t>
            </a:r>
          </a:p>
        </p:txBody>
      </p:sp>
      <p:sp>
        <p:nvSpPr>
          <p:cNvPr id="10" name="Rectangle: Beveled 9">
            <a:extLst>
              <a:ext uri="{FF2B5EF4-FFF2-40B4-BE49-F238E27FC236}">
                <a16:creationId xmlns:a16="http://schemas.microsoft.com/office/drawing/2014/main" id="{7F0DEC93-F6C1-4E9B-B525-5D26E57E2678}"/>
              </a:ext>
            </a:extLst>
          </p:cNvPr>
          <p:cNvSpPr/>
          <p:nvPr userDrawn="1"/>
        </p:nvSpPr>
        <p:spPr>
          <a:xfrm>
            <a:off x="96713" y="2952401"/>
            <a:ext cx="1206110" cy="756790"/>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Achieve Operational Excellence</a:t>
            </a:r>
          </a:p>
        </p:txBody>
      </p:sp>
      <p:pic>
        <p:nvPicPr>
          <p:cNvPr id="15" name="Picture 14" descr="A close up of a logo&#10;&#10;Description generated with very high confidence">
            <a:extLst>
              <a:ext uri="{FF2B5EF4-FFF2-40B4-BE49-F238E27FC236}">
                <a16:creationId xmlns:a16="http://schemas.microsoft.com/office/drawing/2014/main" id="{897E7296-0077-4C31-A532-16E354F4D8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370" y="569343"/>
            <a:ext cx="882630" cy="661973"/>
          </a:xfrm>
          <a:prstGeom prst="rect">
            <a:avLst/>
          </a:prstGeom>
        </p:spPr>
      </p:pic>
      <p:sp>
        <p:nvSpPr>
          <p:cNvPr id="14" name="Rectangle: Beveled 13">
            <a:extLst>
              <a:ext uri="{FF2B5EF4-FFF2-40B4-BE49-F238E27FC236}">
                <a16:creationId xmlns:a16="http://schemas.microsoft.com/office/drawing/2014/main" id="{D11D704F-088E-487D-9963-522A6D561E8B}"/>
              </a:ext>
            </a:extLst>
          </p:cNvPr>
          <p:cNvSpPr/>
          <p:nvPr userDrawn="1"/>
        </p:nvSpPr>
        <p:spPr>
          <a:xfrm>
            <a:off x="96713" y="1297355"/>
            <a:ext cx="1210014" cy="756790"/>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kern="1200" cap="small">
                <a:solidFill>
                  <a:schemeClr val="lt1"/>
                </a:solidFill>
                <a:effectLst/>
                <a:latin typeface="+mn-lt"/>
                <a:ea typeface="+mn-ea"/>
                <a:cs typeface="+mn-cs"/>
              </a:rPr>
              <a:t>Grow </a:t>
            </a:r>
          </a:p>
          <a:p>
            <a:pPr algn="ctr"/>
            <a:r>
              <a:rPr lang="en-GB" sz="1050" kern="1200" cap="small">
                <a:solidFill>
                  <a:schemeClr val="lt1"/>
                </a:solidFill>
                <a:effectLst/>
                <a:latin typeface="+mn-lt"/>
                <a:ea typeface="+mn-ea"/>
                <a:cs typeface="+mn-cs"/>
              </a:rPr>
              <a:t>Traffic</a:t>
            </a:r>
          </a:p>
        </p:txBody>
      </p:sp>
      <p:sp>
        <p:nvSpPr>
          <p:cNvPr id="17" name="Rectangle: Beveled 16">
            <a:extLst>
              <a:ext uri="{FF2B5EF4-FFF2-40B4-BE49-F238E27FC236}">
                <a16:creationId xmlns:a16="http://schemas.microsoft.com/office/drawing/2014/main" id="{5B814FEF-0550-4977-B074-9C8B1DB82017}"/>
              </a:ext>
            </a:extLst>
          </p:cNvPr>
          <p:cNvSpPr/>
          <p:nvPr userDrawn="1"/>
        </p:nvSpPr>
        <p:spPr>
          <a:xfrm>
            <a:off x="107391" y="3772850"/>
            <a:ext cx="1210014" cy="791985"/>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Improve the Customer Experience</a:t>
            </a:r>
          </a:p>
        </p:txBody>
      </p:sp>
      <p:sp>
        <p:nvSpPr>
          <p:cNvPr id="18" name="Rectangle: Beveled 17">
            <a:extLst>
              <a:ext uri="{FF2B5EF4-FFF2-40B4-BE49-F238E27FC236}">
                <a16:creationId xmlns:a16="http://schemas.microsoft.com/office/drawing/2014/main" id="{05B0C665-D9C0-45B9-AE29-C0AE50CEDECF}"/>
              </a:ext>
            </a:extLst>
          </p:cNvPr>
          <p:cNvSpPr/>
          <p:nvPr userDrawn="1"/>
        </p:nvSpPr>
        <p:spPr>
          <a:xfrm>
            <a:off x="107391" y="4647744"/>
            <a:ext cx="1210014" cy="815568"/>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Strengthen Stakeholder Relationships</a:t>
            </a:r>
          </a:p>
        </p:txBody>
      </p:sp>
      <p:sp>
        <p:nvSpPr>
          <p:cNvPr id="19" name="Rectangle: Beveled 18">
            <a:extLst>
              <a:ext uri="{FF2B5EF4-FFF2-40B4-BE49-F238E27FC236}">
                <a16:creationId xmlns:a16="http://schemas.microsoft.com/office/drawing/2014/main" id="{205A07FA-CA27-4545-A9C0-DAC48C343E7F}"/>
              </a:ext>
            </a:extLst>
          </p:cNvPr>
          <p:cNvSpPr/>
          <p:nvPr userDrawn="1"/>
        </p:nvSpPr>
        <p:spPr>
          <a:xfrm>
            <a:off x="102825" y="5526971"/>
            <a:ext cx="1210014" cy="584966"/>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Focus on Our People</a:t>
            </a:r>
          </a:p>
        </p:txBody>
      </p:sp>
      <p:sp>
        <p:nvSpPr>
          <p:cNvPr id="20" name="Rectangle 19">
            <a:extLst>
              <a:ext uri="{FF2B5EF4-FFF2-40B4-BE49-F238E27FC236}">
                <a16:creationId xmlns:a16="http://schemas.microsoft.com/office/drawing/2014/main" id="{6A5623D0-7B17-4E31-8423-5ABCDD5394B2}"/>
              </a:ext>
            </a:extLst>
          </p:cNvPr>
          <p:cNvSpPr/>
          <p:nvPr userDrawn="1"/>
        </p:nvSpPr>
        <p:spPr>
          <a:xfrm>
            <a:off x="107391" y="6229677"/>
            <a:ext cx="1210014" cy="584966"/>
          </a:xfrm>
          <a:prstGeom prst="rect">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50" cap="small">
              <a:effectLst/>
            </a:endParaRPr>
          </a:p>
        </p:txBody>
      </p:sp>
      <p:sp>
        <p:nvSpPr>
          <p:cNvPr id="16" name="Slide Number Placeholder 5">
            <a:extLst>
              <a:ext uri="{FF2B5EF4-FFF2-40B4-BE49-F238E27FC236}">
                <a16:creationId xmlns:a16="http://schemas.microsoft.com/office/drawing/2014/main" id="{92CEBAE6-268B-43AF-A4B0-4A8056F36DB4}"/>
              </a:ext>
            </a:extLst>
          </p:cNvPr>
          <p:cNvSpPr txBox="1">
            <a:spLocks/>
          </p:cNvSpPr>
          <p:nvPr userDrawn="1"/>
        </p:nvSpPr>
        <p:spPr>
          <a:xfrm>
            <a:off x="116185" y="6298684"/>
            <a:ext cx="1206110" cy="466331"/>
          </a:xfrm>
          <a:prstGeom prst="rect">
            <a:avLst/>
          </a:prstGeom>
          <a:noFill/>
        </p:spPr>
        <p:txBody>
          <a:bodyPr vert="horz" lIns="104287" tIns="52144" rIns="104287" bIns="52144" rtlCol="0" anchor="ctr"/>
          <a:lstStyle>
            <a:defPPr>
              <a:defRPr lang="en-US"/>
            </a:defPPr>
            <a:lvl1pPr marL="0" algn="ctr" defTabSz="914400" rtl="0" eaLnBrk="1" latinLnBrk="0" hangingPunct="1">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02A96-FDBB-4B73-AEEF-72AAC3EE38DF}" type="slidenum">
              <a:rPr lang="en-GB" b="1" smtClean="0"/>
              <a:pPr/>
              <a:t>‹#›</a:t>
            </a:fld>
            <a:endParaRPr lang="en-GB" b="1"/>
          </a:p>
        </p:txBody>
      </p:sp>
    </p:spTree>
    <p:extLst>
      <p:ext uri="{BB962C8B-B14F-4D97-AF65-F5344CB8AC3E}">
        <p14:creationId xmlns:p14="http://schemas.microsoft.com/office/powerpoint/2010/main" val="32276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396" y="18545"/>
            <a:ext cx="11189131" cy="1143000"/>
          </a:xfr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6431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7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448" y="16956"/>
            <a:ext cx="10892901" cy="1144589"/>
          </a:xfrm>
        </p:spPr>
        <p:txBody>
          <a:bodyPr anchor="ctr">
            <a:normAutofit/>
          </a:bodyPr>
          <a:lstStyle>
            <a:lvl1pPr algn="l">
              <a:defRPr lang="en-GB" sz="3600" kern="1200" cap="none" baseline="0" dirty="0">
                <a:solidFill>
                  <a:schemeClr val="accent1">
                    <a:lumMod val="5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3124941" y="1535837"/>
            <a:ext cx="8457460" cy="4714043"/>
          </a:xfrm>
        </p:spPr>
        <p:txBody>
          <a:bodyPr>
            <a:normAutofit/>
          </a:bodyPr>
          <a:lstStyle>
            <a:lvl1pPr>
              <a:defRPr sz="2000"/>
            </a:lvl1pPr>
            <a:lvl2pPr>
              <a:defRPr sz="1800"/>
            </a:lvl2pPr>
            <a:lvl3pPr>
              <a:defRPr sz="1600"/>
            </a:lvl3pPr>
            <a:lvl4pPr>
              <a:defRPr sz="1400"/>
            </a:lvl4pPr>
            <a:lvl5pPr>
              <a:defRPr sz="1400"/>
            </a:lvl5pPr>
            <a:lvl6pPr>
              <a:defRPr sz="2086"/>
            </a:lvl6pPr>
            <a:lvl7pPr>
              <a:defRPr sz="2086"/>
            </a:lvl7pPr>
            <a:lvl8pPr>
              <a:defRPr sz="2086"/>
            </a:lvl8pPr>
            <a:lvl9pPr>
              <a:defRPr sz="208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08373" y="1535837"/>
            <a:ext cx="2592280" cy="4714043"/>
          </a:xfrm>
          <a:solidFill>
            <a:schemeClr val="bg1">
              <a:lumMod val="85000"/>
              <a:alpha val="50000"/>
            </a:schemeClr>
          </a:solidFill>
        </p:spPr>
        <p:txBody>
          <a:bodyPr>
            <a:normAutofit/>
          </a:bodyPr>
          <a:lstStyle>
            <a:lvl1pPr marL="0" indent="0">
              <a:buNone/>
              <a:defRPr sz="1400"/>
            </a:lvl1pPr>
            <a:lvl2pPr marL="472839" indent="0">
              <a:buNone/>
              <a:defRPr sz="1270"/>
            </a:lvl2pPr>
            <a:lvl3pPr marL="945677" indent="0">
              <a:buNone/>
              <a:defRPr sz="997"/>
            </a:lvl3pPr>
            <a:lvl4pPr marL="1418516" indent="0">
              <a:buNone/>
              <a:defRPr sz="907"/>
            </a:lvl4pPr>
            <a:lvl5pPr marL="1891354" indent="0">
              <a:buNone/>
              <a:defRPr sz="907"/>
            </a:lvl5pPr>
            <a:lvl6pPr marL="2364194" indent="0">
              <a:buNone/>
              <a:defRPr sz="907"/>
            </a:lvl6pPr>
            <a:lvl7pPr marL="2837033" indent="0">
              <a:buNone/>
              <a:defRPr sz="907"/>
            </a:lvl7pPr>
            <a:lvl8pPr marL="3309871" indent="0">
              <a:buNone/>
              <a:defRPr sz="907"/>
            </a:lvl8pPr>
            <a:lvl9pPr marL="3782710" indent="0">
              <a:buNone/>
              <a:defRPr sz="907"/>
            </a:lvl9pPr>
          </a:lstStyle>
          <a:p>
            <a:pPr lvl="0"/>
            <a:r>
              <a:rPr lang="en-US"/>
              <a:t>Edit Master text styles</a:t>
            </a:r>
          </a:p>
        </p:txBody>
      </p:sp>
      <p:sp>
        <p:nvSpPr>
          <p:cNvPr id="7" name="Slide Number Placeholder 6"/>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353669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2659" y="4800600"/>
            <a:ext cx="10733103" cy="566738"/>
          </a:xfrm>
        </p:spPr>
        <p:txBody>
          <a:bodyPr anchor="ctr">
            <a:normAutofit/>
          </a:bodyPr>
          <a:lstStyle>
            <a:lvl1pPr algn="r">
              <a:defRPr sz="2400" b="0"/>
            </a:lvl1pPr>
          </a:lstStyle>
          <a:p>
            <a:r>
              <a:rPr lang="en-US"/>
              <a:t>Click to edit Master title style</a:t>
            </a:r>
            <a:endParaRPr lang="en-GB"/>
          </a:p>
        </p:txBody>
      </p:sp>
      <p:sp>
        <p:nvSpPr>
          <p:cNvPr id="3" name="Picture Placeholder 2"/>
          <p:cNvSpPr>
            <a:spLocks noGrp="1"/>
          </p:cNvSpPr>
          <p:nvPr>
            <p:ph type="pic" idx="1"/>
          </p:nvPr>
        </p:nvSpPr>
        <p:spPr>
          <a:xfrm>
            <a:off x="532659" y="263315"/>
            <a:ext cx="10733103" cy="4464260"/>
          </a:xfrm>
        </p:spPr>
        <p:txBody>
          <a:bodyPr/>
          <a:lstStyle>
            <a:lvl1pPr marL="0" indent="0">
              <a:buNone/>
              <a:defRPr sz="3264"/>
            </a:lvl1pPr>
            <a:lvl2pPr marL="472839" indent="0">
              <a:buNone/>
              <a:defRPr sz="2902"/>
            </a:lvl2pPr>
            <a:lvl3pPr marL="945677" indent="0">
              <a:buNone/>
              <a:defRPr sz="2448"/>
            </a:lvl3pPr>
            <a:lvl4pPr marL="1418516" indent="0">
              <a:buNone/>
              <a:defRPr sz="2086"/>
            </a:lvl4pPr>
            <a:lvl5pPr marL="1891354" indent="0">
              <a:buNone/>
              <a:defRPr sz="2086"/>
            </a:lvl5pPr>
            <a:lvl6pPr marL="2364194" indent="0">
              <a:buNone/>
              <a:defRPr sz="2086"/>
            </a:lvl6pPr>
            <a:lvl7pPr marL="2837033" indent="0">
              <a:buNone/>
              <a:defRPr sz="2086"/>
            </a:lvl7pPr>
            <a:lvl8pPr marL="3309871" indent="0">
              <a:buNone/>
              <a:defRPr sz="2086"/>
            </a:lvl8pPr>
            <a:lvl9pPr marL="3782710" indent="0">
              <a:buNone/>
              <a:defRPr sz="2086"/>
            </a:lvl9pPr>
          </a:lstStyle>
          <a:p>
            <a:r>
              <a:rPr lang="en-US"/>
              <a:t>Click icon to add picture</a:t>
            </a:r>
            <a:endParaRPr lang="en-GB"/>
          </a:p>
        </p:txBody>
      </p:sp>
      <p:sp>
        <p:nvSpPr>
          <p:cNvPr id="4" name="Text Placeholder 3"/>
          <p:cNvSpPr>
            <a:spLocks noGrp="1"/>
          </p:cNvSpPr>
          <p:nvPr>
            <p:ph type="body" sz="half" idx="2"/>
          </p:nvPr>
        </p:nvSpPr>
        <p:spPr>
          <a:xfrm>
            <a:off x="532659" y="5367338"/>
            <a:ext cx="10733103" cy="804862"/>
          </a:xfrm>
        </p:spPr>
        <p:txBody>
          <a:bodyPr anchor="ctr">
            <a:normAutofit/>
          </a:bodyPr>
          <a:lstStyle>
            <a:lvl1pPr marL="0" indent="0" algn="r">
              <a:buNone/>
              <a:defRPr sz="1600" cap="small" baseline="0"/>
            </a:lvl1pPr>
            <a:lvl2pPr marL="472839" indent="0">
              <a:buNone/>
              <a:defRPr sz="1270"/>
            </a:lvl2pPr>
            <a:lvl3pPr marL="945677" indent="0">
              <a:buNone/>
              <a:defRPr sz="997"/>
            </a:lvl3pPr>
            <a:lvl4pPr marL="1418516" indent="0">
              <a:buNone/>
              <a:defRPr sz="907"/>
            </a:lvl4pPr>
            <a:lvl5pPr marL="1891354" indent="0">
              <a:buNone/>
              <a:defRPr sz="907"/>
            </a:lvl5pPr>
            <a:lvl6pPr marL="2364194" indent="0">
              <a:buNone/>
              <a:defRPr sz="907"/>
            </a:lvl6pPr>
            <a:lvl7pPr marL="2837033" indent="0">
              <a:buNone/>
              <a:defRPr sz="907"/>
            </a:lvl7pPr>
            <a:lvl8pPr marL="3309871" indent="0">
              <a:buNone/>
              <a:defRPr sz="907"/>
            </a:lvl8pPr>
            <a:lvl9pPr marL="3782710" indent="0">
              <a:buNone/>
              <a:defRPr sz="907"/>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929260" y="6338807"/>
            <a:ext cx="3860800" cy="386178"/>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57514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929260" y="6338807"/>
            <a:ext cx="3860800" cy="386178"/>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372694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8"/>
            <a:ext cx="2743201"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38"/>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a:xfrm>
            <a:off x="6929260" y="6338807"/>
            <a:ext cx="3860800" cy="386178"/>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366507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2D2AC7-6435-4529-B5E4-8905B0197034}"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A5A89-22AA-4383-82DF-7C60D66D1A60}" type="slidenum">
              <a:rPr lang="en-US" smtClean="0"/>
              <a:t>‹#›</a:t>
            </a:fld>
            <a:endParaRPr lang="en-US"/>
          </a:p>
        </p:txBody>
      </p:sp>
    </p:spTree>
    <p:extLst>
      <p:ext uri="{BB962C8B-B14F-4D97-AF65-F5344CB8AC3E}">
        <p14:creationId xmlns:p14="http://schemas.microsoft.com/office/powerpoint/2010/main" val="33372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92" y="0"/>
            <a:ext cx="11999572" cy="1143000"/>
          </a:xfrm>
        </p:spPr>
        <p:txBody>
          <a:bodyPr anchor="ctr">
            <a:normAutofit/>
          </a:bodyPr>
          <a:lstStyle>
            <a:lvl1pPr algn="l" defTabSz="945677" rtl="0" eaLnBrk="1" latinLnBrk="0" hangingPunct="1">
              <a:spcBef>
                <a:spcPct val="0"/>
              </a:spcBef>
              <a:buNone/>
              <a:defRPr lang="en-GB" sz="3200" kern="1200" cap="none"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828799" y="1397725"/>
            <a:ext cx="10048461" cy="4890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Beveled 8">
            <a:extLst>
              <a:ext uri="{FF2B5EF4-FFF2-40B4-BE49-F238E27FC236}">
                <a16:creationId xmlns:a16="http://schemas.microsoft.com/office/drawing/2014/main" id="{B3ED51B2-21A2-4431-BD9C-D3C576390998}"/>
              </a:ext>
            </a:extLst>
          </p:cNvPr>
          <p:cNvSpPr/>
          <p:nvPr userDrawn="1"/>
        </p:nvSpPr>
        <p:spPr>
          <a:xfrm>
            <a:off x="1916780" y="6279862"/>
            <a:ext cx="1839600" cy="576417"/>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Improve Commercial Revenues</a:t>
            </a:r>
          </a:p>
        </p:txBody>
      </p:sp>
      <p:sp>
        <p:nvSpPr>
          <p:cNvPr id="10" name="Rectangle: Beveled 9">
            <a:extLst>
              <a:ext uri="{FF2B5EF4-FFF2-40B4-BE49-F238E27FC236}">
                <a16:creationId xmlns:a16="http://schemas.microsoft.com/office/drawing/2014/main" id="{7F0DEC93-F6C1-4E9B-B525-5D26E57E2678}"/>
              </a:ext>
            </a:extLst>
          </p:cNvPr>
          <p:cNvSpPr/>
          <p:nvPr userDrawn="1"/>
        </p:nvSpPr>
        <p:spPr>
          <a:xfrm>
            <a:off x="3833443" y="6279862"/>
            <a:ext cx="1839600" cy="576417"/>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Achieve Operational Excellence</a:t>
            </a:r>
          </a:p>
        </p:txBody>
      </p:sp>
      <p:pic>
        <p:nvPicPr>
          <p:cNvPr id="15" name="Picture 14" descr="A close up of a logo&#10;&#10;Description generated with very high confidence">
            <a:extLst>
              <a:ext uri="{FF2B5EF4-FFF2-40B4-BE49-F238E27FC236}">
                <a16:creationId xmlns:a16="http://schemas.microsoft.com/office/drawing/2014/main" id="{897E7296-0077-4C31-A532-16E354F4D8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370" y="569343"/>
            <a:ext cx="882630" cy="661973"/>
          </a:xfrm>
          <a:prstGeom prst="rect">
            <a:avLst/>
          </a:prstGeom>
        </p:spPr>
      </p:pic>
      <p:sp>
        <p:nvSpPr>
          <p:cNvPr id="14" name="Rectangle: Beveled 13">
            <a:extLst>
              <a:ext uri="{FF2B5EF4-FFF2-40B4-BE49-F238E27FC236}">
                <a16:creationId xmlns:a16="http://schemas.microsoft.com/office/drawing/2014/main" id="{D11D704F-088E-487D-9963-522A6D561E8B}"/>
              </a:ext>
            </a:extLst>
          </p:cNvPr>
          <p:cNvSpPr/>
          <p:nvPr userDrawn="1"/>
        </p:nvSpPr>
        <p:spPr>
          <a:xfrm>
            <a:off x="8922" y="6279862"/>
            <a:ext cx="1838277" cy="576418"/>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kern="1200" cap="small">
                <a:solidFill>
                  <a:schemeClr val="lt1"/>
                </a:solidFill>
                <a:effectLst/>
                <a:latin typeface="+mn-lt"/>
                <a:ea typeface="+mn-ea"/>
                <a:cs typeface="+mn-cs"/>
              </a:rPr>
              <a:t>Grow </a:t>
            </a:r>
          </a:p>
          <a:p>
            <a:pPr algn="ctr"/>
            <a:r>
              <a:rPr lang="en-GB" sz="1050" kern="1200" cap="small">
                <a:solidFill>
                  <a:schemeClr val="lt1"/>
                </a:solidFill>
                <a:effectLst/>
                <a:latin typeface="+mn-lt"/>
                <a:ea typeface="+mn-ea"/>
                <a:cs typeface="+mn-cs"/>
              </a:rPr>
              <a:t>Traffic</a:t>
            </a:r>
          </a:p>
        </p:txBody>
      </p:sp>
      <p:sp>
        <p:nvSpPr>
          <p:cNvPr id="17" name="Rectangle: Beveled 16">
            <a:extLst>
              <a:ext uri="{FF2B5EF4-FFF2-40B4-BE49-F238E27FC236}">
                <a16:creationId xmlns:a16="http://schemas.microsoft.com/office/drawing/2014/main" id="{5B814FEF-0550-4977-B074-9C8B1DB82017}"/>
              </a:ext>
            </a:extLst>
          </p:cNvPr>
          <p:cNvSpPr/>
          <p:nvPr userDrawn="1"/>
        </p:nvSpPr>
        <p:spPr>
          <a:xfrm>
            <a:off x="5750175" y="6279862"/>
            <a:ext cx="1839600" cy="576000"/>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Improve the Customer Experience</a:t>
            </a:r>
          </a:p>
        </p:txBody>
      </p:sp>
      <p:sp>
        <p:nvSpPr>
          <p:cNvPr id="18" name="Rectangle: Beveled 17">
            <a:extLst>
              <a:ext uri="{FF2B5EF4-FFF2-40B4-BE49-F238E27FC236}">
                <a16:creationId xmlns:a16="http://schemas.microsoft.com/office/drawing/2014/main" id="{05B0C665-D9C0-45B9-AE29-C0AE50CEDECF}"/>
              </a:ext>
            </a:extLst>
          </p:cNvPr>
          <p:cNvSpPr/>
          <p:nvPr userDrawn="1"/>
        </p:nvSpPr>
        <p:spPr>
          <a:xfrm>
            <a:off x="7658102" y="6279862"/>
            <a:ext cx="1839600" cy="574193"/>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Strengthen Stakeholder Relationships</a:t>
            </a:r>
          </a:p>
        </p:txBody>
      </p:sp>
      <p:sp>
        <p:nvSpPr>
          <p:cNvPr id="19" name="Rectangle: Beveled 18">
            <a:extLst>
              <a:ext uri="{FF2B5EF4-FFF2-40B4-BE49-F238E27FC236}">
                <a16:creationId xmlns:a16="http://schemas.microsoft.com/office/drawing/2014/main" id="{205A07FA-CA27-4545-A9C0-DAC48C343E7F}"/>
              </a:ext>
            </a:extLst>
          </p:cNvPr>
          <p:cNvSpPr/>
          <p:nvPr userDrawn="1"/>
        </p:nvSpPr>
        <p:spPr>
          <a:xfrm>
            <a:off x="9563108" y="6279862"/>
            <a:ext cx="1839600" cy="574193"/>
          </a:xfrm>
          <a:prstGeom prst="bevel">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cap="small">
                <a:effectLst/>
              </a:rPr>
              <a:t>Focus on Our People</a:t>
            </a:r>
          </a:p>
        </p:txBody>
      </p:sp>
      <p:sp>
        <p:nvSpPr>
          <p:cNvPr id="20" name="Rectangle 19">
            <a:extLst>
              <a:ext uri="{FF2B5EF4-FFF2-40B4-BE49-F238E27FC236}">
                <a16:creationId xmlns:a16="http://schemas.microsoft.com/office/drawing/2014/main" id="{6A5623D0-7B17-4E31-8423-5ABCDD5394B2}"/>
              </a:ext>
            </a:extLst>
          </p:cNvPr>
          <p:cNvSpPr/>
          <p:nvPr userDrawn="1"/>
        </p:nvSpPr>
        <p:spPr>
          <a:xfrm>
            <a:off x="11468114" y="6273034"/>
            <a:ext cx="723886" cy="584966"/>
          </a:xfrm>
          <a:prstGeom prst="rect">
            <a:avLst/>
          </a:prstGeom>
          <a:solidFill>
            <a:schemeClr val="accent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050" cap="small">
              <a:effectLst/>
            </a:endParaRPr>
          </a:p>
        </p:txBody>
      </p:sp>
      <p:sp>
        <p:nvSpPr>
          <p:cNvPr id="16" name="Slide Number Placeholder 5">
            <a:extLst>
              <a:ext uri="{FF2B5EF4-FFF2-40B4-BE49-F238E27FC236}">
                <a16:creationId xmlns:a16="http://schemas.microsoft.com/office/drawing/2014/main" id="{92CEBAE6-268B-43AF-A4B0-4A8056F36DB4}"/>
              </a:ext>
            </a:extLst>
          </p:cNvPr>
          <p:cNvSpPr txBox="1">
            <a:spLocks/>
          </p:cNvSpPr>
          <p:nvPr userDrawn="1"/>
        </p:nvSpPr>
        <p:spPr>
          <a:xfrm>
            <a:off x="11649806" y="6339520"/>
            <a:ext cx="501118" cy="466331"/>
          </a:xfrm>
          <a:prstGeom prst="rect">
            <a:avLst/>
          </a:prstGeom>
          <a:noFill/>
        </p:spPr>
        <p:txBody>
          <a:bodyPr vert="horz" lIns="104287" tIns="52144" rIns="104287" bIns="52144" rtlCol="0" anchor="ctr"/>
          <a:lstStyle>
            <a:defPPr>
              <a:defRPr lang="en-US"/>
            </a:defPPr>
            <a:lvl1pPr marL="0" algn="ctr" defTabSz="914400" rtl="0" eaLnBrk="1" latinLnBrk="0" hangingPunct="1">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02A96-FDBB-4B73-AEEF-72AAC3EE38DF}" type="slidenum">
              <a:rPr lang="en-GB" b="1" smtClean="0"/>
              <a:pPr/>
              <a:t>‹#›</a:t>
            </a:fld>
            <a:endParaRPr lang="en-GB" b="1"/>
          </a:p>
        </p:txBody>
      </p:sp>
    </p:spTree>
    <p:extLst>
      <p:ext uri="{BB962C8B-B14F-4D97-AF65-F5344CB8AC3E}">
        <p14:creationId xmlns:p14="http://schemas.microsoft.com/office/powerpoint/2010/main" val="138631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2149" y="0"/>
            <a:ext cx="10162410" cy="1143000"/>
          </a:xfrm>
        </p:spPr>
        <p:txBody>
          <a:bodyPr anchor="ctr">
            <a:normAutofit/>
          </a:bodyPr>
          <a:lstStyle>
            <a:lvl1pPr algn="l" defTabSz="945677" rtl="0" eaLnBrk="1" latinLnBrk="0" hangingPunct="1">
              <a:spcBef>
                <a:spcPct val="0"/>
              </a:spcBef>
              <a:buNone/>
              <a:defRPr lang="en-GB" sz="3600" kern="1200" cap="none" baseline="0" dirty="0">
                <a:solidFill>
                  <a:schemeClr val="bg1"/>
                </a:solidFill>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63902" y="1397725"/>
            <a:ext cx="10860657" cy="4890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close up of a logo&#10;&#10;Description generated with very high confidence">
            <a:extLst>
              <a:ext uri="{FF2B5EF4-FFF2-40B4-BE49-F238E27FC236}">
                <a16:creationId xmlns:a16="http://schemas.microsoft.com/office/drawing/2014/main" id="{DAFF39B8-9521-4B39-B9EA-6ADC9F4F73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4334" y="6288657"/>
            <a:ext cx="882630" cy="661973"/>
          </a:xfrm>
          <a:prstGeom prst="rect">
            <a:avLst/>
          </a:prstGeom>
        </p:spPr>
      </p:pic>
      <p:sp>
        <p:nvSpPr>
          <p:cNvPr id="15" name="Slide Number Placeholder 5">
            <a:extLst>
              <a:ext uri="{FF2B5EF4-FFF2-40B4-BE49-F238E27FC236}">
                <a16:creationId xmlns:a16="http://schemas.microsoft.com/office/drawing/2014/main" id="{68A1D770-0A2B-41DD-993A-35C6FC53E348}"/>
              </a:ext>
            </a:extLst>
          </p:cNvPr>
          <p:cNvSpPr txBox="1">
            <a:spLocks/>
          </p:cNvSpPr>
          <p:nvPr userDrawn="1"/>
        </p:nvSpPr>
        <p:spPr>
          <a:xfrm>
            <a:off x="34835" y="41092"/>
            <a:ext cx="748937" cy="1075257"/>
          </a:xfrm>
          <a:prstGeom prst="rect">
            <a:avLst/>
          </a:prstGeom>
          <a:solidFill>
            <a:schemeClr val="tx1">
              <a:lumMod val="65000"/>
              <a:lumOff val="35000"/>
            </a:schemeClr>
          </a:solidFill>
        </p:spPr>
        <p:txBody>
          <a:bodyPr vert="horz" lIns="104287" tIns="52144" rIns="104287" bIns="52144" rtlCol="0" anchor="ctr"/>
          <a:lstStyle>
            <a:defPPr>
              <a:defRPr lang="en-US"/>
            </a:defPPr>
            <a:lvl1pPr marL="0" algn="ctr" defTabSz="914400" rtl="0" eaLnBrk="1" latinLnBrk="0" hangingPunct="1">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02A96-FDBB-4B73-AEEF-72AAC3EE38DF}" type="slidenum">
              <a:rPr lang="en-GB" smtClean="0"/>
              <a:pPr/>
              <a:t>‹#›</a:t>
            </a:fld>
            <a:endParaRPr lang="en-GB"/>
          </a:p>
        </p:txBody>
      </p:sp>
    </p:spTree>
    <p:extLst>
      <p:ext uri="{BB962C8B-B14F-4D97-AF65-F5344CB8AC3E}">
        <p14:creationId xmlns:p14="http://schemas.microsoft.com/office/powerpoint/2010/main" val="284532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5916" y="0"/>
            <a:ext cx="10911047" cy="1143000"/>
          </a:xfrm>
        </p:spPr>
        <p:txBody>
          <a:bodyPr anchor="ctr">
            <a:normAutofit/>
          </a:bodyPr>
          <a:lstStyle>
            <a:lvl1pPr algn="l" defTabSz="945677" rtl="0" eaLnBrk="1" latinLnBrk="0" hangingPunct="1">
              <a:spcBef>
                <a:spcPct val="0"/>
              </a:spcBef>
              <a:buNone/>
              <a:defRPr lang="en-GB" sz="3600" kern="1200" cap="none" baseline="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570383" y="1397725"/>
            <a:ext cx="10306878" cy="4890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a:extLst>
              <a:ext uri="{FF2B5EF4-FFF2-40B4-BE49-F238E27FC236}">
                <a16:creationId xmlns:a16="http://schemas.microsoft.com/office/drawing/2014/main" id="{9BBD632D-DBAC-48A1-8D62-CCF6E17FB826}"/>
              </a:ext>
            </a:extLst>
          </p:cNvPr>
          <p:cNvGrpSpPr/>
          <p:nvPr userDrawn="1"/>
        </p:nvGrpSpPr>
        <p:grpSpPr>
          <a:xfrm>
            <a:off x="110269" y="1262270"/>
            <a:ext cx="1006136" cy="5387008"/>
            <a:chOff x="11162581" y="1397725"/>
            <a:chExt cx="1006136" cy="4912383"/>
          </a:xfrm>
        </p:grpSpPr>
        <p:sp>
          <p:nvSpPr>
            <p:cNvPr id="8" name="Rectangle 7">
              <a:extLst>
                <a:ext uri="{FF2B5EF4-FFF2-40B4-BE49-F238E27FC236}">
                  <a16:creationId xmlns:a16="http://schemas.microsoft.com/office/drawing/2014/main" id="{D8AE257B-C731-4903-A71F-30F24F6DD259}"/>
                </a:ext>
              </a:extLst>
            </p:cNvPr>
            <p:cNvSpPr/>
            <p:nvPr userDrawn="1"/>
          </p:nvSpPr>
          <p:spPr>
            <a:xfrm>
              <a:off x="11162581" y="1397725"/>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kern="1200" cap="small">
                  <a:solidFill>
                    <a:schemeClr val="lt1"/>
                  </a:solidFill>
                  <a:effectLst/>
                  <a:latin typeface="+mn-lt"/>
                  <a:ea typeface="+mn-ea"/>
                  <a:cs typeface="+mn-cs"/>
                </a:rPr>
                <a:t>Grow Traffic</a:t>
              </a:r>
            </a:p>
          </p:txBody>
        </p:sp>
        <p:sp>
          <p:nvSpPr>
            <p:cNvPr id="9" name="Rectangle 8">
              <a:extLst>
                <a:ext uri="{FF2B5EF4-FFF2-40B4-BE49-F238E27FC236}">
                  <a16:creationId xmlns:a16="http://schemas.microsoft.com/office/drawing/2014/main" id="{B3ED51B2-21A2-4431-BD9C-D3C576390998}"/>
                </a:ext>
              </a:extLst>
            </p:cNvPr>
            <p:cNvSpPr/>
            <p:nvPr userDrawn="1"/>
          </p:nvSpPr>
          <p:spPr>
            <a:xfrm>
              <a:off x="11162581" y="2243110"/>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cap="small">
                  <a:effectLst/>
                </a:rPr>
                <a:t>Improve Commercial Revenues</a:t>
              </a:r>
            </a:p>
          </p:txBody>
        </p:sp>
        <p:sp>
          <p:nvSpPr>
            <p:cNvPr id="10" name="Rectangle 9">
              <a:extLst>
                <a:ext uri="{FF2B5EF4-FFF2-40B4-BE49-F238E27FC236}">
                  <a16:creationId xmlns:a16="http://schemas.microsoft.com/office/drawing/2014/main" id="{7F0DEC93-F6C1-4E9B-B525-5D26E57E2678}"/>
                </a:ext>
              </a:extLst>
            </p:cNvPr>
            <p:cNvSpPr/>
            <p:nvPr userDrawn="1"/>
          </p:nvSpPr>
          <p:spPr>
            <a:xfrm>
              <a:off x="11162581" y="3079869"/>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cap="small">
                  <a:effectLst/>
                </a:rPr>
                <a:t>Achieve Operational Excellence</a:t>
              </a:r>
            </a:p>
          </p:txBody>
        </p:sp>
        <p:sp>
          <p:nvSpPr>
            <p:cNvPr id="11" name="Rectangle 10">
              <a:extLst>
                <a:ext uri="{FF2B5EF4-FFF2-40B4-BE49-F238E27FC236}">
                  <a16:creationId xmlns:a16="http://schemas.microsoft.com/office/drawing/2014/main" id="{7FFF6F41-6491-426E-B549-679A86D56340}"/>
                </a:ext>
              </a:extLst>
            </p:cNvPr>
            <p:cNvSpPr/>
            <p:nvPr userDrawn="1"/>
          </p:nvSpPr>
          <p:spPr>
            <a:xfrm>
              <a:off x="11162581" y="3916628"/>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cap="small">
                  <a:effectLst/>
                </a:rPr>
                <a:t>Improve the Customer Experience</a:t>
              </a:r>
            </a:p>
          </p:txBody>
        </p:sp>
        <p:sp>
          <p:nvSpPr>
            <p:cNvPr id="12" name="Rectangle 11">
              <a:extLst>
                <a:ext uri="{FF2B5EF4-FFF2-40B4-BE49-F238E27FC236}">
                  <a16:creationId xmlns:a16="http://schemas.microsoft.com/office/drawing/2014/main" id="{EA0C3949-93EC-4AF5-BBC5-8A7F94A96C88}"/>
                </a:ext>
              </a:extLst>
            </p:cNvPr>
            <p:cNvSpPr/>
            <p:nvPr userDrawn="1"/>
          </p:nvSpPr>
          <p:spPr>
            <a:xfrm>
              <a:off x="11162581" y="4770639"/>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cap="small">
                  <a:effectLst/>
                </a:rPr>
                <a:t>Strengthen Stakeholder Relationships</a:t>
              </a:r>
            </a:p>
          </p:txBody>
        </p:sp>
        <p:sp>
          <p:nvSpPr>
            <p:cNvPr id="13" name="Rectangle 12">
              <a:extLst>
                <a:ext uri="{FF2B5EF4-FFF2-40B4-BE49-F238E27FC236}">
                  <a16:creationId xmlns:a16="http://schemas.microsoft.com/office/drawing/2014/main" id="{43BBE815-8132-4B85-858A-F2B077AC7EDD}"/>
                </a:ext>
              </a:extLst>
            </p:cNvPr>
            <p:cNvSpPr/>
            <p:nvPr userDrawn="1"/>
          </p:nvSpPr>
          <p:spPr>
            <a:xfrm>
              <a:off x="11162581" y="5619995"/>
              <a:ext cx="1006136" cy="69011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cap="small">
                  <a:effectLst/>
                </a:rPr>
                <a:t>Focus on Our People</a:t>
              </a:r>
            </a:p>
          </p:txBody>
        </p:sp>
      </p:grpSp>
      <p:sp>
        <p:nvSpPr>
          <p:cNvPr id="16" name="Slide Number Placeholder 5">
            <a:extLst>
              <a:ext uri="{FF2B5EF4-FFF2-40B4-BE49-F238E27FC236}">
                <a16:creationId xmlns:a16="http://schemas.microsoft.com/office/drawing/2014/main" id="{92CEBAE6-268B-43AF-A4B0-4A8056F36DB4}"/>
              </a:ext>
            </a:extLst>
          </p:cNvPr>
          <p:cNvSpPr txBox="1">
            <a:spLocks/>
          </p:cNvSpPr>
          <p:nvPr userDrawn="1"/>
        </p:nvSpPr>
        <p:spPr>
          <a:xfrm>
            <a:off x="189781" y="67743"/>
            <a:ext cx="1006135" cy="1075257"/>
          </a:xfrm>
          <a:prstGeom prst="rect">
            <a:avLst/>
          </a:prstGeom>
          <a:noFill/>
        </p:spPr>
        <p:txBody>
          <a:bodyPr vert="horz" lIns="104287" tIns="52144" rIns="104287" bIns="52144" rtlCol="0" anchor="ctr"/>
          <a:lstStyle>
            <a:defPPr>
              <a:defRPr lang="en-US"/>
            </a:defPPr>
            <a:lvl1pPr marL="0" algn="ctr" defTabSz="914400" rtl="0" eaLnBrk="1" latinLnBrk="0" hangingPunct="1">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02A96-FDBB-4B73-AEEF-72AAC3EE38DF}" type="slidenum">
              <a:rPr lang="en-GB" smtClean="0"/>
              <a:pPr/>
              <a:t>‹#›</a:t>
            </a:fld>
            <a:endParaRPr lang="en-GB"/>
          </a:p>
        </p:txBody>
      </p:sp>
    </p:spTree>
    <p:extLst>
      <p:ext uri="{BB962C8B-B14F-4D97-AF65-F5344CB8AC3E}">
        <p14:creationId xmlns:p14="http://schemas.microsoft.com/office/powerpoint/2010/main" val="67901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2149" y="0"/>
            <a:ext cx="10162410" cy="1143000"/>
          </a:xfrm>
        </p:spPr>
        <p:txBody>
          <a:bodyPr anchor="ctr">
            <a:normAutofit/>
          </a:bodyPr>
          <a:lstStyle>
            <a:lvl1pPr algn="l" defTabSz="945677" rtl="0" eaLnBrk="1" latinLnBrk="0" hangingPunct="1">
              <a:spcBef>
                <a:spcPct val="0"/>
              </a:spcBef>
              <a:buNone/>
              <a:defRPr lang="en-GB" sz="3600" kern="1200" cap="none" baseline="0" dirty="0">
                <a:solidFill>
                  <a:schemeClr val="bg1"/>
                </a:solidFill>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63902" y="1397725"/>
            <a:ext cx="10860657" cy="4890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lide Number Placeholder 5">
            <a:extLst>
              <a:ext uri="{FF2B5EF4-FFF2-40B4-BE49-F238E27FC236}">
                <a16:creationId xmlns:a16="http://schemas.microsoft.com/office/drawing/2014/main" id="{68A1D770-0A2B-41DD-993A-35C6FC53E348}"/>
              </a:ext>
            </a:extLst>
          </p:cNvPr>
          <p:cNvSpPr txBox="1">
            <a:spLocks/>
          </p:cNvSpPr>
          <p:nvPr userDrawn="1"/>
        </p:nvSpPr>
        <p:spPr>
          <a:xfrm>
            <a:off x="34835" y="41092"/>
            <a:ext cx="748937" cy="1075257"/>
          </a:xfrm>
          <a:prstGeom prst="rect">
            <a:avLst/>
          </a:prstGeom>
          <a:solidFill>
            <a:schemeClr val="tx1">
              <a:lumMod val="65000"/>
              <a:lumOff val="35000"/>
            </a:schemeClr>
          </a:solidFill>
        </p:spPr>
        <p:txBody>
          <a:bodyPr vert="horz" lIns="104287" tIns="52144" rIns="104287" bIns="52144" rtlCol="0" anchor="ctr"/>
          <a:lstStyle>
            <a:defPPr>
              <a:defRPr lang="en-US"/>
            </a:defPPr>
            <a:lvl1pPr marL="0" algn="ctr" defTabSz="914400" rtl="0" eaLnBrk="1" latinLnBrk="0" hangingPunct="1">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02A96-FDBB-4B73-AEEF-72AAC3EE38DF}" type="slidenum">
              <a:rPr lang="en-GB" smtClean="0"/>
              <a:pPr/>
              <a:t>‹#›</a:t>
            </a:fld>
            <a:endParaRPr lang="en-GB"/>
          </a:p>
        </p:txBody>
      </p:sp>
    </p:spTree>
    <p:extLst>
      <p:ext uri="{BB962C8B-B14F-4D97-AF65-F5344CB8AC3E}">
        <p14:creationId xmlns:p14="http://schemas.microsoft.com/office/powerpoint/2010/main" val="10301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Pafos Section Header">
    <p:bg>
      <p:bgRef idx="1001">
        <a:schemeClr val="bg1"/>
      </p:bgRef>
    </p:bg>
    <p:spTree>
      <p:nvGrpSpPr>
        <p:cNvPr id="1" name=""/>
        <p:cNvGrpSpPr/>
        <p:nvPr/>
      </p:nvGrpSpPr>
      <p:grpSpPr>
        <a:xfrm>
          <a:off x="0" y="0"/>
          <a:ext cx="0" cy="0"/>
          <a:chOff x="0" y="0"/>
          <a:chExt cx="0" cy="0"/>
        </a:xfrm>
      </p:grpSpPr>
      <p:pic>
        <p:nvPicPr>
          <p:cNvPr id="7" name="Picture 6" descr="A airplane that is sitting on a runway at an airport&#10;&#10;Description generated with very high confidence">
            <a:extLst>
              <a:ext uri="{FF2B5EF4-FFF2-40B4-BE49-F238E27FC236}">
                <a16:creationId xmlns:a16="http://schemas.microsoft.com/office/drawing/2014/main" id="{2F377240-CA20-43B9-982F-281E0BDA4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68717" cy="6858000"/>
          </a:xfrm>
          <a:prstGeom prst="rect">
            <a:avLst/>
          </a:prstGeom>
        </p:spPr>
      </p:pic>
      <p:sp>
        <p:nvSpPr>
          <p:cNvPr id="2" name="Title 1"/>
          <p:cNvSpPr>
            <a:spLocks noGrp="1"/>
          </p:cNvSpPr>
          <p:nvPr>
            <p:ph type="title"/>
          </p:nvPr>
        </p:nvSpPr>
        <p:spPr>
          <a:xfrm>
            <a:off x="1670710" y="1392655"/>
            <a:ext cx="10363200" cy="909196"/>
          </a:xfrm>
        </p:spPr>
        <p:txBody>
          <a:bodyPr anchor="ctr">
            <a:normAutofit/>
          </a:bodyPr>
          <a:lstStyle>
            <a:lvl1pPr algn="r" defTabSz="945677" rtl="0" eaLnBrk="1" latinLnBrk="0" hangingPunct="1">
              <a:spcBef>
                <a:spcPct val="0"/>
              </a:spcBef>
              <a:buNone/>
              <a:defRPr lang="en-GB" sz="3600" kern="1200" cap="none" baseline="0" dirty="0">
                <a:solidFill>
                  <a:schemeClr val="accent1">
                    <a:lumMod val="75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1515435" y="5244976"/>
            <a:ext cx="10363200" cy="617860"/>
          </a:xfrm>
        </p:spPr>
        <p:txBody>
          <a:bodyPr anchor="t">
            <a:normAutofit/>
          </a:bodyPr>
          <a:lstStyle>
            <a:lvl1pPr marL="0" indent="0" algn="r">
              <a:buNone/>
              <a:defRPr sz="2400" cap="small" baseline="0">
                <a:solidFill>
                  <a:schemeClr val="bg1"/>
                </a:solidFill>
                <a:effectLst>
                  <a:outerShdw blurRad="38100" dist="38100" dir="2700000" algn="tl">
                    <a:srgbClr val="000000">
                      <a:alpha val="43137"/>
                    </a:srgbClr>
                  </a:outerShdw>
                </a:effectLst>
              </a:defRPr>
            </a:lvl1pPr>
            <a:lvl2pPr marL="472839" indent="0">
              <a:buNone/>
              <a:defRPr sz="1904">
                <a:solidFill>
                  <a:schemeClr val="tx1">
                    <a:tint val="75000"/>
                  </a:schemeClr>
                </a:solidFill>
              </a:defRPr>
            </a:lvl2pPr>
            <a:lvl3pPr marL="945677" indent="0">
              <a:buNone/>
              <a:defRPr sz="1632">
                <a:solidFill>
                  <a:schemeClr val="tx1">
                    <a:tint val="75000"/>
                  </a:schemeClr>
                </a:solidFill>
              </a:defRPr>
            </a:lvl3pPr>
            <a:lvl4pPr marL="1418516" indent="0">
              <a:buNone/>
              <a:defRPr sz="1451">
                <a:solidFill>
                  <a:schemeClr val="tx1">
                    <a:tint val="75000"/>
                  </a:schemeClr>
                </a:solidFill>
              </a:defRPr>
            </a:lvl4pPr>
            <a:lvl5pPr marL="1891354" indent="0">
              <a:buNone/>
              <a:defRPr sz="1451">
                <a:solidFill>
                  <a:schemeClr val="tx1">
                    <a:tint val="75000"/>
                  </a:schemeClr>
                </a:solidFill>
              </a:defRPr>
            </a:lvl5pPr>
            <a:lvl6pPr marL="2364194" indent="0">
              <a:buNone/>
              <a:defRPr sz="1451">
                <a:solidFill>
                  <a:schemeClr val="tx1">
                    <a:tint val="75000"/>
                  </a:schemeClr>
                </a:solidFill>
              </a:defRPr>
            </a:lvl6pPr>
            <a:lvl7pPr marL="2837033" indent="0">
              <a:buNone/>
              <a:defRPr sz="1451">
                <a:solidFill>
                  <a:schemeClr val="tx1">
                    <a:tint val="75000"/>
                  </a:schemeClr>
                </a:solidFill>
              </a:defRPr>
            </a:lvl7pPr>
            <a:lvl8pPr marL="3309871" indent="0">
              <a:buNone/>
              <a:defRPr sz="1451">
                <a:solidFill>
                  <a:schemeClr val="tx1">
                    <a:tint val="75000"/>
                  </a:schemeClr>
                </a:solidFill>
              </a:defRPr>
            </a:lvl8pPr>
            <a:lvl9pPr marL="3782710" indent="0">
              <a:buNone/>
              <a:defRPr sz="1451">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66573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448" y="0"/>
            <a:ext cx="10961243" cy="1143000"/>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a:xfrm>
            <a:off x="6929260" y="6338807"/>
            <a:ext cx="3860800" cy="386178"/>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F4102A96-FDBB-4B73-AEEF-72AAC3EE38DF}" type="slidenum">
              <a:rPr lang="en-GB" smtClean="0"/>
              <a:t>‹#›</a:t>
            </a:fld>
            <a:endParaRPr lang="en-GB"/>
          </a:p>
        </p:txBody>
      </p:sp>
      <p:sp>
        <p:nvSpPr>
          <p:cNvPr id="7" name="Content Placeholder 6"/>
          <p:cNvSpPr>
            <a:spLocks noGrp="1"/>
          </p:cNvSpPr>
          <p:nvPr>
            <p:ph sz="quarter" idx="13"/>
          </p:nvPr>
        </p:nvSpPr>
        <p:spPr>
          <a:xfrm>
            <a:off x="5039883" y="1628800"/>
            <a:ext cx="6527767"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408372" y="1628800"/>
            <a:ext cx="4343479" cy="1584176"/>
          </a:xfrm>
        </p:spPr>
        <p:txBody>
          <a:bodyPr/>
          <a:lstStyle/>
          <a:p>
            <a:r>
              <a:rPr lang="en-US"/>
              <a:t>Click icon to add picture</a:t>
            </a:r>
            <a:endParaRPr lang="en-GB"/>
          </a:p>
        </p:txBody>
      </p:sp>
      <p:sp>
        <p:nvSpPr>
          <p:cNvPr id="11" name="Picture Placeholder 8"/>
          <p:cNvSpPr>
            <a:spLocks noGrp="1"/>
          </p:cNvSpPr>
          <p:nvPr>
            <p:ph type="pic" sz="quarter" idx="16"/>
          </p:nvPr>
        </p:nvSpPr>
        <p:spPr>
          <a:xfrm>
            <a:off x="408372" y="3428999"/>
            <a:ext cx="4343479" cy="2808313"/>
          </a:xfrm>
        </p:spPr>
        <p:txBody>
          <a:bodyPr/>
          <a:lstStyle/>
          <a:p>
            <a:r>
              <a:rPr lang="en-US"/>
              <a:t>Click icon to add picture</a:t>
            </a:r>
            <a:endParaRPr lang="en-GB"/>
          </a:p>
        </p:txBody>
      </p:sp>
    </p:spTree>
    <p:extLst>
      <p:ext uri="{BB962C8B-B14F-4D97-AF65-F5344CB8AC3E}">
        <p14:creationId xmlns:p14="http://schemas.microsoft.com/office/powerpoint/2010/main" val="36631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695" y="14441"/>
            <a:ext cx="10981622"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08372" y="1600201"/>
            <a:ext cx="5060273" cy="4658556"/>
          </a:xfrm>
        </p:spPr>
        <p:txBody>
          <a:bodyPr>
            <a:normAutofit/>
          </a:bodyPr>
          <a:lstStyle>
            <a:lvl1pPr>
              <a:defRPr sz="2000"/>
            </a:lvl1pPr>
            <a:lvl2pPr>
              <a:defRPr sz="1800"/>
            </a:lvl2pPr>
            <a:lvl3pPr>
              <a:defRPr sz="1600"/>
            </a:lvl3pPr>
            <a:lvl4pPr>
              <a:defRPr sz="1400"/>
            </a:lvl4pPr>
            <a:lvl5pPr>
              <a:defRPr sz="1400"/>
            </a:lvl5pPr>
            <a:lvl6pPr>
              <a:defRPr sz="1904"/>
            </a:lvl6pPr>
            <a:lvl7pPr>
              <a:defRPr sz="1904"/>
            </a:lvl7pPr>
            <a:lvl8pPr>
              <a:defRPr sz="1904"/>
            </a:lvl8pPr>
            <a:lvl9pPr>
              <a:defRPr sz="190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81709" y="1600201"/>
            <a:ext cx="5900692" cy="4658556"/>
          </a:xfrm>
        </p:spPr>
        <p:txBody>
          <a:bodyPr>
            <a:normAutofit/>
          </a:bodyPr>
          <a:lstStyle>
            <a:lvl1pPr>
              <a:defRPr sz="2000"/>
            </a:lvl1pPr>
            <a:lvl2pPr>
              <a:defRPr sz="1800"/>
            </a:lvl2pPr>
            <a:lvl3pPr>
              <a:defRPr sz="1600"/>
            </a:lvl3pPr>
            <a:lvl4pPr>
              <a:defRPr sz="1400"/>
            </a:lvl4pPr>
            <a:lvl5pPr>
              <a:defRPr sz="1400"/>
            </a:lvl5pPr>
            <a:lvl6pPr>
              <a:defRPr sz="1904"/>
            </a:lvl6pPr>
            <a:lvl7pPr>
              <a:defRPr sz="1904"/>
            </a:lvl7pPr>
            <a:lvl8pPr>
              <a:defRPr sz="1904"/>
            </a:lvl8pPr>
            <a:lvl9pPr>
              <a:defRPr sz="190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a:xfrm>
            <a:off x="6929260" y="6338807"/>
            <a:ext cx="3860800" cy="386178"/>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504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3701" y="18545"/>
            <a:ext cx="10901778"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08373" y="1535114"/>
            <a:ext cx="5461146" cy="639762"/>
          </a:xfrm>
        </p:spPr>
        <p:txBody>
          <a:bodyPr anchor="b"/>
          <a:lstStyle>
            <a:lvl1pPr marL="0" indent="0">
              <a:buNone/>
              <a:defRPr sz="2448" b="0" cap="small" baseline="0"/>
            </a:lvl1pPr>
            <a:lvl2pPr marL="472839" indent="0">
              <a:buNone/>
              <a:defRPr sz="2086" b="1"/>
            </a:lvl2pPr>
            <a:lvl3pPr marL="945677" indent="0">
              <a:buNone/>
              <a:defRPr sz="1904" b="1"/>
            </a:lvl3pPr>
            <a:lvl4pPr marL="1418516" indent="0">
              <a:buNone/>
              <a:defRPr sz="1632" b="1"/>
            </a:lvl4pPr>
            <a:lvl5pPr marL="1891354" indent="0">
              <a:buNone/>
              <a:defRPr sz="1632" b="1"/>
            </a:lvl5pPr>
            <a:lvl6pPr marL="2364194" indent="0">
              <a:buNone/>
              <a:defRPr sz="1632" b="1"/>
            </a:lvl6pPr>
            <a:lvl7pPr marL="2837033" indent="0">
              <a:buNone/>
              <a:defRPr sz="1632" b="1"/>
            </a:lvl7pPr>
            <a:lvl8pPr marL="3309871" indent="0">
              <a:buNone/>
              <a:defRPr sz="1632" b="1"/>
            </a:lvl8pPr>
            <a:lvl9pPr marL="3782710" indent="0">
              <a:buNone/>
              <a:defRPr sz="1632" b="1"/>
            </a:lvl9pPr>
          </a:lstStyle>
          <a:p>
            <a:pPr lvl="0"/>
            <a:r>
              <a:rPr lang="en-US"/>
              <a:t>Edit Master text styles</a:t>
            </a:r>
          </a:p>
        </p:txBody>
      </p:sp>
      <p:sp>
        <p:nvSpPr>
          <p:cNvPr id="4" name="Content Placeholder 3"/>
          <p:cNvSpPr>
            <a:spLocks noGrp="1"/>
          </p:cNvSpPr>
          <p:nvPr>
            <p:ph sz="half" idx="2"/>
          </p:nvPr>
        </p:nvSpPr>
        <p:spPr>
          <a:xfrm>
            <a:off x="408373" y="2174875"/>
            <a:ext cx="5461146" cy="4083881"/>
          </a:xfrm>
        </p:spPr>
        <p:txBody>
          <a:bodyPr>
            <a:normAutofit/>
          </a:bodyPr>
          <a:lstStyle>
            <a:lvl1pPr>
              <a:defRPr sz="2000"/>
            </a:lvl1pPr>
            <a:lvl2pPr>
              <a:defRPr sz="1800"/>
            </a:lvl2pPr>
            <a:lvl3pPr>
              <a:defRPr sz="1600"/>
            </a:lvl3pPr>
            <a:lvl4pPr>
              <a:defRPr sz="1400"/>
            </a:lvl4pPr>
            <a:lvl5pPr>
              <a:defRPr sz="1400"/>
            </a:lvl5pPr>
            <a:lvl6pPr>
              <a:defRPr sz="1632"/>
            </a:lvl6pPr>
            <a:lvl7pPr>
              <a:defRPr sz="1632"/>
            </a:lvl7pPr>
            <a:lvl8pPr>
              <a:defRPr sz="1632"/>
            </a:lvl8pPr>
            <a:lvl9pPr>
              <a:defRPr sz="163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992427" y="1535114"/>
            <a:ext cx="5589973" cy="639762"/>
          </a:xfrm>
        </p:spPr>
        <p:txBody>
          <a:bodyPr anchor="b"/>
          <a:lstStyle>
            <a:lvl1pPr marL="0" indent="0">
              <a:buNone/>
              <a:defRPr sz="2448" b="0" cap="small" baseline="0"/>
            </a:lvl1pPr>
            <a:lvl2pPr marL="472839" indent="0">
              <a:buNone/>
              <a:defRPr sz="2086" b="1"/>
            </a:lvl2pPr>
            <a:lvl3pPr marL="945677" indent="0">
              <a:buNone/>
              <a:defRPr sz="1904" b="1"/>
            </a:lvl3pPr>
            <a:lvl4pPr marL="1418516" indent="0">
              <a:buNone/>
              <a:defRPr sz="1632" b="1"/>
            </a:lvl4pPr>
            <a:lvl5pPr marL="1891354" indent="0">
              <a:buNone/>
              <a:defRPr sz="1632" b="1"/>
            </a:lvl5pPr>
            <a:lvl6pPr marL="2364194" indent="0">
              <a:buNone/>
              <a:defRPr sz="1632" b="1"/>
            </a:lvl6pPr>
            <a:lvl7pPr marL="2837033" indent="0">
              <a:buNone/>
              <a:defRPr sz="1632" b="1"/>
            </a:lvl7pPr>
            <a:lvl8pPr marL="3309871" indent="0">
              <a:buNone/>
              <a:defRPr sz="1632" b="1"/>
            </a:lvl8pPr>
            <a:lvl9pPr marL="3782710" indent="0">
              <a:buNone/>
              <a:defRPr sz="1632" b="1"/>
            </a:lvl9pPr>
          </a:lstStyle>
          <a:p>
            <a:pPr lvl="0"/>
            <a:r>
              <a:rPr lang="en-US"/>
              <a:t>Edit Master text styles</a:t>
            </a:r>
          </a:p>
        </p:txBody>
      </p:sp>
      <p:sp>
        <p:nvSpPr>
          <p:cNvPr id="6" name="Content Placeholder 5"/>
          <p:cNvSpPr>
            <a:spLocks noGrp="1"/>
          </p:cNvSpPr>
          <p:nvPr>
            <p:ph sz="quarter" idx="4"/>
          </p:nvPr>
        </p:nvSpPr>
        <p:spPr>
          <a:xfrm>
            <a:off x="5992427" y="2174875"/>
            <a:ext cx="5589973" cy="4083881"/>
          </a:xfrm>
        </p:spPr>
        <p:txBody>
          <a:bodyPr>
            <a:normAutofit/>
          </a:bodyPr>
          <a:lstStyle>
            <a:lvl1pPr>
              <a:defRPr sz="2000"/>
            </a:lvl1pPr>
            <a:lvl2pPr>
              <a:defRPr sz="1800"/>
            </a:lvl2pPr>
            <a:lvl3pPr>
              <a:defRPr sz="1600"/>
            </a:lvl3pPr>
            <a:lvl4pPr>
              <a:defRPr sz="1400"/>
            </a:lvl4pPr>
            <a:lvl5pPr>
              <a:defRPr sz="1400"/>
            </a:lvl5pPr>
            <a:lvl6pPr>
              <a:defRPr sz="1632"/>
            </a:lvl6pPr>
            <a:lvl7pPr>
              <a:defRPr sz="1632"/>
            </a:lvl7pPr>
            <a:lvl8pPr>
              <a:defRPr sz="1632"/>
            </a:lvl8pPr>
            <a:lvl9pPr>
              <a:defRPr sz="163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F4102A96-FDBB-4B73-AEEF-72AAC3EE38DF}" type="slidenum">
              <a:rPr lang="en-GB" smtClean="0"/>
              <a:t>‹#›</a:t>
            </a:fld>
            <a:endParaRPr lang="en-GB"/>
          </a:p>
        </p:txBody>
      </p:sp>
    </p:spTree>
    <p:extLst>
      <p:ext uri="{BB962C8B-B14F-4D97-AF65-F5344CB8AC3E}">
        <p14:creationId xmlns:p14="http://schemas.microsoft.com/office/powerpoint/2010/main" val="19826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plane flying in the air&#10;&#10;Description generated with very high confidence">
            <a:extLst>
              <a:ext uri="{FF2B5EF4-FFF2-40B4-BE49-F238E27FC236}">
                <a16:creationId xmlns:a16="http://schemas.microsoft.com/office/drawing/2014/main" id="{565C0BEF-D7AB-4C9E-989B-5FB08C973D44}"/>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flipH="1">
            <a:off x="9460632" y="-1488"/>
            <a:ext cx="2731368" cy="1154324"/>
          </a:xfrm>
          <a:prstGeom prst="rect">
            <a:avLst/>
          </a:prstGeom>
        </p:spPr>
      </p:pic>
      <p:sp>
        <p:nvSpPr>
          <p:cNvPr id="19" name="Rectangle 18">
            <a:extLst>
              <a:ext uri="{FF2B5EF4-FFF2-40B4-BE49-F238E27FC236}">
                <a16:creationId xmlns:a16="http://schemas.microsoft.com/office/drawing/2014/main" id="{C151BA3C-8E2F-4721-A26B-A09F9E3A62F7}"/>
              </a:ext>
            </a:extLst>
          </p:cNvPr>
          <p:cNvSpPr/>
          <p:nvPr userDrawn="1"/>
        </p:nvSpPr>
        <p:spPr>
          <a:xfrm>
            <a:off x="0" y="896"/>
            <a:ext cx="12204000" cy="1152000"/>
          </a:xfrm>
          <a:prstGeom prst="rect">
            <a:avLst/>
          </a:prstGeom>
          <a:gradFill flip="none" rotWithShape="1">
            <a:gsLst>
              <a:gs pos="14000">
                <a:schemeClr val="accent1">
                  <a:lumMod val="5000"/>
                  <a:lumOff val="95000"/>
                  <a:alpha val="65000"/>
                </a:schemeClr>
              </a:gs>
              <a:gs pos="44000">
                <a:schemeClr val="accent1">
                  <a:lumMod val="60000"/>
                  <a:lumOff val="40000"/>
                </a:schemeClr>
              </a:gs>
              <a:gs pos="22000">
                <a:schemeClr val="accent6">
                  <a:lumMod val="60000"/>
                  <a:lumOff val="40000"/>
                </a:schemeClr>
              </a:gs>
              <a:gs pos="70000">
                <a:schemeClr val="accent1">
                  <a:lumMod val="75000"/>
                </a:schemeClr>
              </a:gs>
              <a:gs pos="100000">
                <a:schemeClr val="accent1">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18606" y="13197"/>
            <a:ext cx="10939384" cy="1143000"/>
          </a:xfrm>
          <a:prstGeom prst="rect">
            <a:avLst/>
          </a:prstGeom>
        </p:spPr>
        <p:txBody>
          <a:bodyPr vert="horz" lIns="104287" tIns="52144" rIns="104287" bIns="52144"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83771" y="1397725"/>
            <a:ext cx="10974219" cy="4890932"/>
          </a:xfrm>
          <a:prstGeom prst="rect">
            <a:avLst/>
          </a:prstGeom>
        </p:spPr>
        <p:txBody>
          <a:bodyPr vert="horz" lIns="104287" tIns="52144" rIns="104287" bIns="5214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1162581" y="6383055"/>
            <a:ext cx="1006136" cy="386178"/>
          </a:xfrm>
          <a:prstGeom prst="rect">
            <a:avLst/>
          </a:prstGeom>
        </p:spPr>
        <p:txBody>
          <a:bodyPr vert="horz" lIns="104287" tIns="52144" rIns="104287" bIns="52144" rtlCol="0" anchor="ctr"/>
          <a:lstStyle>
            <a:lvl1pPr algn="l">
              <a:defRPr sz="900" cap="small" baseline="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34835" y="41092"/>
            <a:ext cx="748937" cy="1075257"/>
          </a:xfrm>
          <a:prstGeom prst="rect">
            <a:avLst/>
          </a:prstGeom>
          <a:solidFill>
            <a:schemeClr val="accent1">
              <a:lumMod val="50000"/>
            </a:schemeClr>
          </a:solidFill>
        </p:spPr>
        <p:txBody>
          <a:bodyPr vert="horz" lIns="104287" tIns="52144" rIns="104287" bIns="52144" rtlCol="0" anchor="ctr"/>
          <a:lstStyle>
            <a:lvl1pPr algn="ctr">
              <a:defRPr lang="en-GB" sz="1400" kern="1200" smtClean="0">
                <a:solidFill>
                  <a:schemeClr val="bg1"/>
                </a:solidFill>
                <a:effectLst>
                  <a:outerShdw blurRad="38100" dist="38100" dir="2700000" algn="tl">
                    <a:srgbClr val="000000">
                      <a:alpha val="43137"/>
                    </a:srgbClr>
                  </a:outerShdw>
                </a:effectLst>
                <a:latin typeface="+mn-lt"/>
                <a:ea typeface="+mn-ea"/>
                <a:cs typeface="+mn-cs"/>
              </a:defRPr>
            </a:lvl1pPr>
          </a:lstStyle>
          <a:p>
            <a:fld id="{F4102A96-FDBB-4B73-AEEF-72AAC3EE38DF}" type="slidenum">
              <a:rPr lang="en-GB" smtClean="0"/>
              <a:pPr/>
              <a:t>‹#›</a:t>
            </a:fld>
            <a:endParaRPr lang="en-GB"/>
          </a:p>
        </p:txBody>
      </p:sp>
    </p:spTree>
    <p:extLst>
      <p:ext uri="{BB962C8B-B14F-4D97-AF65-F5344CB8AC3E}">
        <p14:creationId xmlns:p14="http://schemas.microsoft.com/office/powerpoint/2010/main" val="176325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45677" rtl="0" eaLnBrk="1" latinLnBrk="0" hangingPunct="1">
        <a:spcBef>
          <a:spcPct val="0"/>
        </a:spcBef>
        <a:buNone/>
        <a:defRPr sz="3200" kern="1200" cap="none" baseline="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54629" indent="-354629" algn="l" defTabSz="945677" rtl="0" eaLnBrk="1" latinLnBrk="0" hangingPunct="1">
        <a:spcBef>
          <a:spcPct val="20000"/>
        </a:spcBef>
        <a:buFont typeface="Wingdings" panose="05000000000000000000" pitchFamily="2" charset="2"/>
        <a:buChar char="§"/>
        <a:defRPr sz="2000" kern="1200">
          <a:solidFill>
            <a:schemeClr val="accent6">
              <a:lumMod val="50000"/>
            </a:schemeClr>
          </a:solidFill>
          <a:latin typeface="+mn-lt"/>
          <a:ea typeface="+mn-ea"/>
          <a:cs typeface="+mn-cs"/>
        </a:defRPr>
      </a:lvl1pPr>
      <a:lvl2pPr marL="768362" indent="-295524" algn="l" defTabSz="945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82097" indent="-236419" algn="l" defTabSz="945677" rtl="0" eaLnBrk="1" latinLnBrk="0" hangingPunct="1">
        <a:spcBef>
          <a:spcPct val="20000"/>
        </a:spcBef>
        <a:buFont typeface="Arial" panose="020B0604020202020204" pitchFamily="34" charset="0"/>
        <a:buChar char="•"/>
        <a:defRPr sz="1600" kern="1200">
          <a:solidFill>
            <a:schemeClr val="accent6">
              <a:lumMod val="50000"/>
            </a:schemeClr>
          </a:solidFill>
          <a:latin typeface="+mn-lt"/>
          <a:ea typeface="+mn-ea"/>
          <a:cs typeface="+mn-cs"/>
        </a:defRPr>
      </a:lvl3pPr>
      <a:lvl4pPr marL="1654935"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4pPr>
      <a:lvl5pPr marL="2127774"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5pPr>
      <a:lvl6pPr marL="2600613"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6pPr>
      <a:lvl7pPr marL="3073452"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7pPr>
      <a:lvl8pPr marL="3546291"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8pPr>
      <a:lvl9pPr marL="4019129"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9pPr>
    </p:bodyStyle>
    <p:otherStyle>
      <a:defPPr>
        <a:defRPr lang="en-US"/>
      </a:defPPr>
      <a:lvl1pPr marL="0" algn="l" defTabSz="945677" rtl="0" eaLnBrk="1" latinLnBrk="0" hangingPunct="1">
        <a:defRPr sz="1904" kern="1200">
          <a:solidFill>
            <a:schemeClr val="tx1"/>
          </a:solidFill>
          <a:latin typeface="+mn-lt"/>
          <a:ea typeface="+mn-ea"/>
          <a:cs typeface="+mn-cs"/>
        </a:defRPr>
      </a:lvl1pPr>
      <a:lvl2pPr marL="472839" algn="l" defTabSz="945677" rtl="0" eaLnBrk="1" latinLnBrk="0" hangingPunct="1">
        <a:defRPr sz="1904" kern="1200">
          <a:solidFill>
            <a:schemeClr val="tx1"/>
          </a:solidFill>
          <a:latin typeface="+mn-lt"/>
          <a:ea typeface="+mn-ea"/>
          <a:cs typeface="+mn-cs"/>
        </a:defRPr>
      </a:lvl2pPr>
      <a:lvl3pPr marL="945677" algn="l" defTabSz="945677" rtl="0" eaLnBrk="1" latinLnBrk="0" hangingPunct="1">
        <a:defRPr sz="1904" kern="1200">
          <a:solidFill>
            <a:schemeClr val="tx1"/>
          </a:solidFill>
          <a:latin typeface="+mn-lt"/>
          <a:ea typeface="+mn-ea"/>
          <a:cs typeface="+mn-cs"/>
        </a:defRPr>
      </a:lvl3pPr>
      <a:lvl4pPr marL="1418516" algn="l" defTabSz="945677" rtl="0" eaLnBrk="1" latinLnBrk="0" hangingPunct="1">
        <a:defRPr sz="1904" kern="1200">
          <a:solidFill>
            <a:schemeClr val="tx1"/>
          </a:solidFill>
          <a:latin typeface="+mn-lt"/>
          <a:ea typeface="+mn-ea"/>
          <a:cs typeface="+mn-cs"/>
        </a:defRPr>
      </a:lvl4pPr>
      <a:lvl5pPr marL="1891354" algn="l" defTabSz="945677" rtl="0" eaLnBrk="1" latinLnBrk="0" hangingPunct="1">
        <a:defRPr sz="1904" kern="1200">
          <a:solidFill>
            <a:schemeClr val="tx1"/>
          </a:solidFill>
          <a:latin typeface="+mn-lt"/>
          <a:ea typeface="+mn-ea"/>
          <a:cs typeface="+mn-cs"/>
        </a:defRPr>
      </a:lvl5pPr>
      <a:lvl6pPr marL="2364194" algn="l" defTabSz="945677" rtl="0" eaLnBrk="1" latinLnBrk="0" hangingPunct="1">
        <a:defRPr sz="1904" kern="1200">
          <a:solidFill>
            <a:schemeClr val="tx1"/>
          </a:solidFill>
          <a:latin typeface="+mn-lt"/>
          <a:ea typeface="+mn-ea"/>
          <a:cs typeface="+mn-cs"/>
        </a:defRPr>
      </a:lvl6pPr>
      <a:lvl7pPr marL="2837033" algn="l" defTabSz="945677" rtl="0" eaLnBrk="1" latinLnBrk="0" hangingPunct="1">
        <a:defRPr sz="1904" kern="1200">
          <a:solidFill>
            <a:schemeClr val="tx1"/>
          </a:solidFill>
          <a:latin typeface="+mn-lt"/>
          <a:ea typeface="+mn-ea"/>
          <a:cs typeface="+mn-cs"/>
        </a:defRPr>
      </a:lvl7pPr>
      <a:lvl8pPr marL="3309871" algn="l" defTabSz="945677" rtl="0" eaLnBrk="1" latinLnBrk="0" hangingPunct="1">
        <a:defRPr sz="1904" kern="1200">
          <a:solidFill>
            <a:schemeClr val="tx1"/>
          </a:solidFill>
          <a:latin typeface="+mn-lt"/>
          <a:ea typeface="+mn-ea"/>
          <a:cs typeface="+mn-cs"/>
        </a:defRPr>
      </a:lvl8pPr>
      <a:lvl9pPr marL="3782710" algn="l" defTabSz="945677"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emf"/><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emf"/><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emf"/><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emf"/><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airplane that is parked on the side of a road&#10;&#10;Description automatically generated">
            <a:extLst>
              <a:ext uri="{FF2B5EF4-FFF2-40B4-BE49-F238E27FC236}">
                <a16:creationId xmlns:a16="http://schemas.microsoft.com/office/drawing/2014/main" id="{89E1D5AD-B28D-4A0F-8432-3810F9BA99EE}"/>
              </a:ext>
            </a:extLst>
          </p:cNvPr>
          <p:cNvPicPr>
            <a:picLocks noChangeAspect="1"/>
          </p:cNvPicPr>
          <p:nvPr/>
        </p:nvPicPr>
        <p:blipFill rotWithShape="1">
          <a:blip r:embed="rId2">
            <a:extLst>
              <a:ext uri="{28A0092B-C50C-407E-A947-70E740481C1C}">
                <a14:useLocalDpi xmlns:a14="http://schemas.microsoft.com/office/drawing/2010/main" val="0"/>
              </a:ext>
            </a:extLst>
          </a:blip>
          <a:srcRect t="22158" b="7835"/>
          <a:stretch/>
        </p:blipFill>
        <p:spPr>
          <a:xfrm>
            <a:off x="1" y="1162057"/>
            <a:ext cx="12192000" cy="5684925"/>
          </a:xfrm>
          <a:prstGeom prst="rect">
            <a:avLst/>
          </a:prstGeom>
        </p:spPr>
      </p:pic>
      <p:sp>
        <p:nvSpPr>
          <p:cNvPr id="2" name="Title 1">
            <a:extLst>
              <a:ext uri="{FF2B5EF4-FFF2-40B4-BE49-F238E27FC236}">
                <a16:creationId xmlns:a16="http://schemas.microsoft.com/office/drawing/2014/main" id="{785C385E-E56D-4BAF-8C32-38B2149D3934}"/>
              </a:ext>
            </a:extLst>
          </p:cNvPr>
          <p:cNvSpPr>
            <a:spLocks noGrp="1"/>
          </p:cNvSpPr>
          <p:nvPr>
            <p:ph type="title"/>
          </p:nvPr>
        </p:nvSpPr>
        <p:spPr>
          <a:xfrm>
            <a:off x="783772" y="18545"/>
            <a:ext cx="10534755" cy="1143000"/>
          </a:xfrm>
        </p:spPr>
        <p:txBody>
          <a:bodyPr/>
          <a:lstStyle/>
          <a:p>
            <a:r>
              <a:rPr lang="en-US" dirty="0"/>
              <a:t>Impact of COVID-19 on Airport Operations </a:t>
            </a:r>
          </a:p>
        </p:txBody>
      </p:sp>
      <p:pic>
        <p:nvPicPr>
          <p:cNvPr id="5" name="Picture 4" descr="A close up of a logo&#10;&#10;Description automatically generated">
            <a:extLst>
              <a:ext uri="{FF2B5EF4-FFF2-40B4-BE49-F238E27FC236}">
                <a16:creationId xmlns:a16="http://schemas.microsoft.com/office/drawing/2014/main" id="{5A972CA8-7EDD-02D6-21C7-8968C834A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4564" y="1321636"/>
            <a:ext cx="1467925" cy="1100944"/>
          </a:xfrm>
          <a:prstGeom prst="rect">
            <a:avLst/>
          </a:prstGeom>
        </p:spPr>
      </p:pic>
      <p:sp>
        <p:nvSpPr>
          <p:cNvPr id="7" name="Subtitle 2">
            <a:extLst>
              <a:ext uri="{FF2B5EF4-FFF2-40B4-BE49-F238E27FC236}">
                <a16:creationId xmlns:a16="http://schemas.microsoft.com/office/drawing/2014/main" id="{BCE3E72C-5A29-00B4-3EB8-A0AFE8EFD5FF}"/>
              </a:ext>
            </a:extLst>
          </p:cNvPr>
          <p:cNvSpPr txBox="1">
            <a:spLocks/>
          </p:cNvSpPr>
          <p:nvPr/>
        </p:nvSpPr>
        <p:spPr>
          <a:xfrm>
            <a:off x="328030" y="5670291"/>
            <a:ext cx="4196346" cy="1378212"/>
          </a:xfrm>
          <a:prstGeom prst="rect">
            <a:avLst/>
          </a:prstGeom>
        </p:spPr>
        <p:txBody>
          <a:bodyPr vert="horz" lIns="78215" tIns="39108" rIns="78215" bIns="39108" rtlCol="0" anchor="t">
            <a:noAutofit/>
          </a:bodyPr>
          <a:lstStyle>
            <a:lvl1pPr marL="0" indent="0" algn="ctr" defTabSz="945677" rtl="0" eaLnBrk="1" latinLnBrk="0" hangingPunct="1">
              <a:spcBef>
                <a:spcPct val="20000"/>
              </a:spcBef>
              <a:buFont typeface="Wingdings" panose="05000000000000000000" pitchFamily="2" charset="2"/>
              <a:buNone/>
              <a:defRPr sz="2000" kern="1200">
                <a:solidFill>
                  <a:schemeClr val="tx1">
                    <a:tint val="75000"/>
                  </a:schemeClr>
                </a:solidFill>
                <a:latin typeface="+mn-lt"/>
                <a:ea typeface="+mn-ea"/>
                <a:cs typeface="+mn-cs"/>
              </a:defRPr>
            </a:lvl1pPr>
            <a:lvl2pPr marL="457167" indent="0" algn="ctr" defTabSz="945677"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332" indent="0" algn="ctr" defTabSz="945677"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498" indent="0" algn="ctr" defTabSz="945677"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664" indent="0" algn="ctr" defTabSz="945677"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5830" indent="0" algn="ctr" defTabSz="945677" rtl="0" eaLnBrk="1" latinLnBrk="0" hangingPunct="1">
              <a:spcBef>
                <a:spcPct val="20000"/>
              </a:spcBef>
              <a:buFont typeface="Arial" panose="020B0604020202020204" pitchFamily="34" charset="0"/>
              <a:buNone/>
              <a:defRPr sz="2086" kern="1200">
                <a:solidFill>
                  <a:schemeClr val="tx1">
                    <a:tint val="75000"/>
                  </a:schemeClr>
                </a:solidFill>
                <a:latin typeface="+mn-lt"/>
                <a:ea typeface="+mn-ea"/>
                <a:cs typeface="+mn-cs"/>
              </a:defRPr>
            </a:lvl6pPr>
            <a:lvl7pPr marL="2742994" indent="0" algn="ctr" defTabSz="945677" rtl="0" eaLnBrk="1" latinLnBrk="0" hangingPunct="1">
              <a:spcBef>
                <a:spcPct val="20000"/>
              </a:spcBef>
              <a:buFont typeface="Arial" panose="020B0604020202020204" pitchFamily="34" charset="0"/>
              <a:buNone/>
              <a:defRPr sz="2086" kern="1200">
                <a:solidFill>
                  <a:schemeClr val="tx1">
                    <a:tint val="75000"/>
                  </a:schemeClr>
                </a:solidFill>
                <a:latin typeface="+mn-lt"/>
                <a:ea typeface="+mn-ea"/>
                <a:cs typeface="+mn-cs"/>
              </a:defRPr>
            </a:lvl7pPr>
            <a:lvl8pPr marL="3200160" indent="0" algn="ctr" defTabSz="945677" rtl="0" eaLnBrk="1" latinLnBrk="0" hangingPunct="1">
              <a:spcBef>
                <a:spcPct val="20000"/>
              </a:spcBef>
              <a:buFont typeface="Arial" panose="020B0604020202020204" pitchFamily="34" charset="0"/>
              <a:buNone/>
              <a:defRPr sz="2086" kern="1200">
                <a:solidFill>
                  <a:schemeClr val="tx1">
                    <a:tint val="75000"/>
                  </a:schemeClr>
                </a:solidFill>
                <a:latin typeface="+mn-lt"/>
                <a:ea typeface="+mn-ea"/>
                <a:cs typeface="+mn-cs"/>
              </a:defRPr>
            </a:lvl8pPr>
            <a:lvl9pPr marL="3657327" indent="0" algn="ctr" defTabSz="945677" rtl="0" eaLnBrk="1" latinLnBrk="0" hangingPunct="1">
              <a:spcBef>
                <a:spcPct val="20000"/>
              </a:spcBef>
              <a:buFont typeface="Arial" panose="020B0604020202020204" pitchFamily="34" charset="0"/>
              <a:buNone/>
              <a:defRPr sz="2086" kern="1200">
                <a:solidFill>
                  <a:schemeClr val="tx1">
                    <a:tint val="75000"/>
                  </a:schemeClr>
                </a:solidFill>
                <a:latin typeface="+mn-lt"/>
                <a:ea typeface="+mn-ea"/>
                <a:cs typeface="+mn-cs"/>
              </a:defRPr>
            </a:lvl9pPr>
          </a:lstStyle>
          <a:p>
            <a:pPr algn="l"/>
            <a:r>
              <a:rPr lang="en-GB" sz="1800" b="1" dirty="0">
                <a:solidFill>
                  <a:schemeClr val="bg2"/>
                </a:solidFill>
              </a:rPr>
              <a:t>Constantinos Ioannides</a:t>
            </a:r>
          </a:p>
          <a:p>
            <a:pPr algn="l"/>
            <a:r>
              <a:rPr lang="en-CY" sz="1800" b="1" dirty="0">
                <a:solidFill>
                  <a:schemeClr val="bg2"/>
                </a:solidFill>
                <a:effectLst/>
                <a:ea typeface="Times New Roman" panose="02020603050405020304" pitchFamily="18" charset="0"/>
              </a:rPr>
              <a:t>Team Leader Operations Center &amp; Security Contracts Management </a:t>
            </a:r>
            <a:endParaRPr lang="en-GB" sz="1500" b="1" dirty="0">
              <a:solidFill>
                <a:schemeClr val="tx1"/>
              </a:solidFill>
            </a:endParaRPr>
          </a:p>
          <a:p>
            <a:pPr algn="r"/>
            <a:endParaRPr lang="en-GB" sz="1200" i="1" dirty="0">
              <a:solidFill>
                <a:schemeClr val="tx1"/>
              </a:solidFill>
            </a:endParaRPr>
          </a:p>
        </p:txBody>
      </p:sp>
    </p:spTree>
    <p:extLst>
      <p:ext uri="{BB962C8B-B14F-4D97-AF65-F5344CB8AC3E}">
        <p14:creationId xmlns:p14="http://schemas.microsoft.com/office/powerpoint/2010/main" val="36568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A5CE-E3A8-119C-BB1A-9F33FB589516}"/>
              </a:ext>
            </a:extLst>
          </p:cNvPr>
          <p:cNvSpPr>
            <a:spLocks noGrp="1"/>
          </p:cNvSpPr>
          <p:nvPr>
            <p:ph type="title"/>
          </p:nvPr>
        </p:nvSpPr>
        <p:spPr/>
        <p:txBody>
          <a:bodyPr>
            <a:normAutofit fontScale="90000"/>
          </a:bodyPr>
          <a:lstStyle/>
          <a:p>
            <a:r>
              <a:rPr lang="en-US" sz="3600" dirty="0"/>
              <a:t>Timeline of government policy decisions in response to the COVID‐19 pandemic - 2020</a:t>
            </a:r>
            <a:endParaRPr lang="en-GB" dirty="0"/>
          </a:p>
        </p:txBody>
      </p:sp>
      <p:graphicFrame>
        <p:nvGraphicFramePr>
          <p:cNvPr id="4" name="Content Placeholder 3">
            <a:extLst>
              <a:ext uri="{FF2B5EF4-FFF2-40B4-BE49-F238E27FC236}">
                <a16:creationId xmlns:a16="http://schemas.microsoft.com/office/drawing/2014/main" id="{5DA3C5C1-7058-79E0-4E3C-3ACEF0688582}"/>
              </a:ext>
            </a:extLst>
          </p:cNvPr>
          <p:cNvGraphicFramePr>
            <a:graphicFrameLocks noGrp="1"/>
          </p:cNvGraphicFramePr>
          <p:nvPr>
            <p:ph idx="1"/>
          </p:nvPr>
        </p:nvGraphicFramePr>
        <p:xfrm>
          <a:off x="512517" y="1377335"/>
          <a:ext cx="9654038" cy="310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F06FEBB-58CA-01F0-36D0-1CA85B90FF60}"/>
              </a:ext>
            </a:extLst>
          </p:cNvPr>
          <p:cNvPicPr>
            <a:picLocks noChangeAspect="1"/>
          </p:cNvPicPr>
          <p:nvPr/>
        </p:nvPicPr>
        <p:blipFill>
          <a:blip r:embed="rId7"/>
          <a:stretch>
            <a:fillRect/>
          </a:stretch>
        </p:blipFill>
        <p:spPr>
          <a:xfrm>
            <a:off x="7722584" y="3962400"/>
            <a:ext cx="4469415" cy="2895599"/>
          </a:xfrm>
          <a:prstGeom prst="rect">
            <a:avLst/>
          </a:prstGeom>
        </p:spPr>
      </p:pic>
    </p:spTree>
    <p:extLst>
      <p:ext uri="{BB962C8B-B14F-4D97-AF65-F5344CB8AC3E}">
        <p14:creationId xmlns:p14="http://schemas.microsoft.com/office/powerpoint/2010/main" val="30092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83CA-AB86-7652-D2B9-09887685F88B}"/>
              </a:ext>
            </a:extLst>
          </p:cNvPr>
          <p:cNvSpPr>
            <a:spLocks noGrp="1"/>
          </p:cNvSpPr>
          <p:nvPr>
            <p:ph type="title"/>
          </p:nvPr>
        </p:nvSpPr>
        <p:spPr/>
        <p:txBody>
          <a:bodyPr>
            <a:normAutofit/>
          </a:bodyPr>
          <a:lstStyle/>
          <a:p>
            <a:r>
              <a:rPr lang="en-GB" sz="2800" b="0" dirty="0"/>
              <a:t>Updated Action Plan for the gradual resumption of flights </a:t>
            </a:r>
          </a:p>
        </p:txBody>
      </p:sp>
      <p:sp>
        <p:nvSpPr>
          <p:cNvPr id="5" name="Content Placeholder 2">
            <a:extLst>
              <a:ext uri="{FF2B5EF4-FFF2-40B4-BE49-F238E27FC236}">
                <a16:creationId xmlns:a16="http://schemas.microsoft.com/office/drawing/2014/main" id="{C4DAB9E3-B444-6AC4-5992-FE893BD6D47B}"/>
              </a:ext>
            </a:extLst>
          </p:cNvPr>
          <p:cNvSpPr>
            <a:spLocks noGrp="1"/>
          </p:cNvSpPr>
          <p:nvPr>
            <p:ph idx="1"/>
          </p:nvPr>
        </p:nvSpPr>
        <p:spPr>
          <a:xfrm>
            <a:off x="163902" y="1397725"/>
            <a:ext cx="11772459" cy="3597062"/>
          </a:xfrm>
        </p:spPr>
        <p:txBody>
          <a:bodyPr>
            <a:normAutofit/>
          </a:bodyPr>
          <a:lstStyle/>
          <a:p>
            <a:pPr marL="0" indent="0" algn="ctr">
              <a:buNone/>
            </a:pPr>
            <a:r>
              <a:rPr lang="en-GB" sz="2000" b="1" u="sng" dirty="0"/>
              <a:t>Updated Action Plan for the gradual resumption of flights and the reopening of airports – Effective 01 March 2021</a:t>
            </a:r>
          </a:p>
          <a:p>
            <a:pPr algn="just"/>
            <a:r>
              <a:rPr lang="en-GB" sz="1800" dirty="0"/>
              <a:t>Risk classification of states to follow the ECDC categorisation (Green, Orange, Red, Grey)</a:t>
            </a:r>
          </a:p>
          <a:p>
            <a:pPr algn="just"/>
            <a:r>
              <a:rPr lang="en-GB" sz="1800" b="1" dirty="0">
                <a:solidFill>
                  <a:srgbClr val="00B050"/>
                </a:solidFill>
              </a:rPr>
              <a:t>Green Category - </a:t>
            </a:r>
            <a:r>
              <a:rPr lang="en-GB" sz="1800" dirty="0">
                <a:solidFill>
                  <a:schemeClr val="tx1"/>
                </a:solidFill>
              </a:rPr>
              <a:t>No</a:t>
            </a:r>
            <a:r>
              <a:rPr lang="en-GB" sz="1800" dirty="0"/>
              <a:t> restrictions in force</a:t>
            </a:r>
          </a:p>
          <a:p>
            <a:pPr algn="just"/>
            <a:r>
              <a:rPr lang="en-GB" sz="1800" b="1" dirty="0">
                <a:solidFill>
                  <a:srgbClr val="FFC000"/>
                </a:solidFill>
              </a:rPr>
              <a:t>Orange Category - </a:t>
            </a:r>
            <a:r>
              <a:rPr lang="en-GB" sz="1800" dirty="0"/>
              <a:t> Negative PCR laboratory testing is required within 72 hours before departure.</a:t>
            </a:r>
          </a:p>
          <a:p>
            <a:pPr algn="just"/>
            <a:r>
              <a:rPr lang="en-GB" sz="1800" b="1" dirty="0">
                <a:solidFill>
                  <a:srgbClr val="FF0000"/>
                </a:solidFill>
              </a:rPr>
              <a:t>Red Category - </a:t>
            </a:r>
            <a:r>
              <a:rPr lang="en-GB" sz="1800" dirty="0">
                <a:solidFill>
                  <a:schemeClr val="tx1"/>
                </a:solidFill>
              </a:rPr>
              <a:t>D</a:t>
            </a:r>
            <a:r>
              <a:rPr lang="en-GB" sz="1800" dirty="0"/>
              <a:t>ouble laboratory testing is required, that is, a negative PCR examination within 72 hours prior to departure and yet another laboratory PCR testing upon arrival in Cyprus. No self-isolation/quarantine measures are valid in this category.</a:t>
            </a:r>
          </a:p>
          <a:p>
            <a:pPr algn="just"/>
            <a:r>
              <a:rPr lang="en-GB" sz="1800" b="1" dirty="0">
                <a:solidFill>
                  <a:schemeClr val="bg1">
                    <a:lumMod val="50000"/>
                  </a:schemeClr>
                </a:solidFill>
              </a:rPr>
              <a:t>Special Permit Category (Grey) - </a:t>
            </a:r>
            <a:r>
              <a:rPr lang="en-GB" sz="1800" dirty="0">
                <a:solidFill>
                  <a:schemeClr val="tx1"/>
                </a:solidFill>
              </a:rPr>
              <a:t>Negative PCR </a:t>
            </a:r>
            <a:r>
              <a:rPr lang="en-GB" sz="1800" dirty="0"/>
              <a:t>test within 72 hours prior to departure. In this category, measures of self-isolation/quarantine shall apply in line with the instructions by the Health Minister.</a:t>
            </a:r>
          </a:p>
          <a:p>
            <a:pPr marL="0" indent="0">
              <a:buNone/>
            </a:pPr>
            <a:endParaRPr lang="en-GB" dirty="0"/>
          </a:p>
        </p:txBody>
      </p:sp>
      <p:sp>
        <p:nvSpPr>
          <p:cNvPr id="6" name="Content Placeholder 2">
            <a:extLst>
              <a:ext uri="{FF2B5EF4-FFF2-40B4-BE49-F238E27FC236}">
                <a16:creationId xmlns:a16="http://schemas.microsoft.com/office/drawing/2014/main" id="{9AC0AD63-8378-2236-EFB5-F56CF89B9B85}"/>
              </a:ext>
            </a:extLst>
          </p:cNvPr>
          <p:cNvSpPr txBox="1">
            <a:spLocks/>
          </p:cNvSpPr>
          <p:nvPr/>
        </p:nvSpPr>
        <p:spPr>
          <a:xfrm>
            <a:off x="345799" y="4896465"/>
            <a:ext cx="11772459" cy="1558411"/>
          </a:xfrm>
          <a:prstGeom prst="rect">
            <a:avLst/>
          </a:prstGeom>
        </p:spPr>
        <p:txBody>
          <a:bodyPr vert="horz" lIns="104287" tIns="52144" rIns="104287" bIns="52144" rtlCol="0">
            <a:normAutofit/>
          </a:bodyPr>
          <a:lstStyle>
            <a:lvl1pPr marL="354629" indent="-354629" algn="l" defTabSz="945677" rtl="0" eaLnBrk="1" latinLnBrk="0" hangingPunct="1">
              <a:spcBef>
                <a:spcPct val="20000"/>
              </a:spcBef>
              <a:buFont typeface="Wingdings" panose="05000000000000000000" pitchFamily="2" charset="2"/>
              <a:buChar char="§"/>
              <a:defRPr sz="2000" kern="1200">
                <a:solidFill>
                  <a:schemeClr val="accent6">
                    <a:lumMod val="50000"/>
                  </a:schemeClr>
                </a:solidFill>
                <a:latin typeface="+mn-lt"/>
                <a:ea typeface="+mn-ea"/>
                <a:cs typeface="+mn-cs"/>
              </a:defRPr>
            </a:lvl1pPr>
            <a:lvl2pPr marL="768362" indent="-295524" algn="l" defTabSz="945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82097" indent="-236419" algn="l" defTabSz="945677" rtl="0" eaLnBrk="1" latinLnBrk="0" hangingPunct="1">
              <a:spcBef>
                <a:spcPct val="20000"/>
              </a:spcBef>
              <a:buFont typeface="Arial" panose="020B0604020202020204" pitchFamily="34" charset="0"/>
              <a:buChar char="•"/>
              <a:defRPr sz="1600" kern="1200">
                <a:solidFill>
                  <a:schemeClr val="accent6">
                    <a:lumMod val="50000"/>
                  </a:schemeClr>
                </a:solidFill>
                <a:latin typeface="+mn-lt"/>
                <a:ea typeface="+mn-ea"/>
                <a:cs typeface="+mn-cs"/>
              </a:defRPr>
            </a:lvl3pPr>
            <a:lvl4pPr marL="1654935"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4pPr>
            <a:lvl5pPr marL="2127774"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5pPr>
            <a:lvl6pPr marL="2600613"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6pPr>
            <a:lvl7pPr marL="3073452"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7pPr>
            <a:lvl8pPr marL="3546291"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8pPr>
            <a:lvl9pPr marL="4019129"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9pPr>
          </a:lstStyle>
          <a:p>
            <a:pPr marL="0" indent="0" algn="ctr">
              <a:buFont typeface="Wingdings" panose="05000000000000000000" pitchFamily="2" charset="2"/>
              <a:buNone/>
            </a:pPr>
            <a:r>
              <a:rPr lang="en-GB" sz="2400" b="1" u="sng" dirty="0">
                <a:solidFill>
                  <a:srgbClr val="FF0000"/>
                </a:solidFill>
              </a:rPr>
              <a:t>Challenge:</a:t>
            </a:r>
          </a:p>
          <a:p>
            <a:pPr marL="0" indent="0" algn="ctr">
              <a:buFont typeface="Wingdings" panose="05000000000000000000" pitchFamily="2" charset="2"/>
              <a:buNone/>
            </a:pPr>
            <a:r>
              <a:rPr lang="en-GB" sz="2400" b="1" dirty="0">
                <a:solidFill>
                  <a:schemeClr val="tx1"/>
                </a:solidFill>
              </a:rPr>
              <a:t>Facilitate traffic growth while implementing COVID-19 protection measures, assuring safety, continuity of operations and compliance with regulations </a:t>
            </a:r>
          </a:p>
          <a:p>
            <a:pPr marL="0" indent="0" algn="ctr">
              <a:buFont typeface="Wingdings" panose="05000000000000000000" pitchFamily="2" charset="2"/>
              <a:buNone/>
            </a:pPr>
            <a:endParaRPr lang="en-GB" sz="2400" b="1" dirty="0">
              <a:solidFill>
                <a:schemeClr val="tx1"/>
              </a:solidFill>
            </a:endParaRPr>
          </a:p>
        </p:txBody>
      </p:sp>
    </p:spTree>
    <p:extLst>
      <p:ext uri="{BB962C8B-B14F-4D97-AF65-F5344CB8AC3E}">
        <p14:creationId xmlns:p14="http://schemas.microsoft.com/office/powerpoint/2010/main" val="31573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circle(in)">
                                      <p:cBhvr>
                                        <p:cTn id="33" dur="2000"/>
                                        <p:tgtEl>
                                          <p:spTgt spid="6">
                                            <p:txEl>
                                              <p:pRg st="0" end="0"/>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circle(in)">
                                      <p:cBhvr>
                                        <p:cTn id="3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83CA-AB86-7652-D2B9-09887685F88B}"/>
              </a:ext>
            </a:extLst>
          </p:cNvPr>
          <p:cNvSpPr>
            <a:spLocks noGrp="1"/>
          </p:cNvSpPr>
          <p:nvPr>
            <p:ph type="title"/>
          </p:nvPr>
        </p:nvSpPr>
        <p:spPr/>
        <p:txBody>
          <a:bodyPr>
            <a:normAutofit fontScale="90000"/>
          </a:bodyPr>
          <a:lstStyle/>
          <a:p>
            <a:r>
              <a:rPr lang="en-GB" dirty="0">
                <a:latin typeface="Arial"/>
                <a:cs typeface="Arial"/>
              </a:rPr>
              <a:t>Managing during COVID-19 – 2021 – LCA &amp; PFO   </a:t>
            </a:r>
            <a:endParaRPr lang="en-GB" dirty="0"/>
          </a:p>
        </p:txBody>
      </p:sp>
      <p:sp>
        <p:nvSpPr>
          <p:cNvPr id="5" name="Content Placeholder 2">
            <a:extLst>
              <a:ext uri="{FF2B5EF4-FFF2-40B4-BE49-F238E27FC236}">
                <a16:creationId xmlns:a16="http://schemas.microsoft.com/office/drawing/2014/main" id="{C4DAB9E3-B444-6AC4-5992-FE893BD6D47B}"/>
              </a:ext>
            </a:extLst>
          </p:cNvPr>
          <p:cNvSpPr>
            <a:spLocks noGrp="1"/>
          </p:cNvSpPr>
          <p:nvPr>
            <p:ph idx="1"/>
          </p:nvPr>
        </p:nvSpPr>
        <p:spPr>
          <a:xfrm>
            <a:off x="163902" y="1397725"/>
            <a:ext cx="10860657" cy="4890932"/>
          </a:xfrm>
        </p:spPr>
        <p:txBody>
          <a:bodyPr/>
          <a:lstStyle/>
          <a:p>
            <a:endParaRPr lang="en-GB" sz="2000" dirty="0"/>
          </a:p>
          <a:p>
            <a:pPr marL="0" indent="0">
              <a:buNone/>
            </a:pPr>
            <a:endParaRPr lang="en-GB" dirty="0"/>
          </a:p>
          <a:p>
            <a:pPr marL="0" indent="0">
              <a:buNone/>
            </a:pPr>
            <a:endParaRPr lang="en-GB" dirty="0"/>
          </a:p>
        </p:txBody>
      </p:sp>
      <p:sp>
        <p:nvSpPr>
          <p:cNvPr id="6" name="Content Placeholder 2">
            <a:extLst>
              <a:ext uri="{FF2B5EF4-FFF2-40B4-BE49-F238E27FC236}">
                <a16:creationId xmlns:a16="http://schemas.microsoft.com/office/drawing/2014/main" id="{E6BCFFC3-1766-A0E9-D2A1-A0A62DC4BFEA}"/>
              </a:ext>
            </a:extLst>
          </p:cNvPr>
          <p:cNvSpPr txBox="1">
            <a:spLocks/>
          </p:cNvSpPr>
          <p:nvPr/>
        </p:nvSpPr>
        <p:spPr>
          <a:xfrm>
            <a:off x="107392" y="1546744"/>
            <a:ext cx="6668793" cy="4671176"/>
          </a:xfrm>
          <a:prstGeom prst="rect">
            <a:avLst/>
          </a:prstGeom>
        </p:spPr>
        <p:txBody>
          <a:bodyPr vert="horz" lIns="104287" tIns="52144" rIns="104287" bIns="52144" rtlCol="0" anchor="t">
            <a:noAutofit/>
          </a:bodyPr>
          <a:lstStyle>
            <a:lvl1pPr marL="354629" indent="-354629" algn="l" defTabSz="945677" rtl="0" eaLnBrk="1" latinLnBrk="0" hangingPunct="1">
              <a:spcBef>
                <a:spcPct val="20000"/>
              </a:spcBef>
              <a:buFont typeface="Wingdings" panose="05000000000000000000" pitchFamily="2" charset="2"/>
              <a:buChar char="§"/>
              <a:defRPr sz="2000" kern="1200">
                <a:solidFill>
                  <a:schemeClr val="accent6">
                    <a:lumMod val="50000"/>
                  </a:schemeClr>
                </a:solidFill>
                <a:latin typeface="+mn-lt"/>
                <a:ea typeface="+mn-ea"/>
                <a:cs typeface="+mn-cs"/>
              </a:defRPr>
            </a:lvl1pPr>
            <a:lvl2pPr marL="768362" indent="-295524" algn="l" defTabSz="945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82097" indent="-236419" algn="l" defTabSz="945677" rtl="0" eaLnBrk="1" latinLnBrk="0" hangingPunct="1">
              <a:spcBef>
                <a:spcPct val="20000"/>
              </a:spcBef>
              <a:buFont typeface="Arial" panose="020B0604020202020204" pitchFamily="34" charset="0"/>
              <a:buChar char="•"/>
              <a:defRPr sz="1600" kern="1200">
                <a:solidFill>
                  <a:schemeClr val="accent6">
                    <a:lumMod val="50000"/>
                  </a:schemeClr>
                </a:solidFill>
                <a:latin typeface="+mn-lt"/>
                <a:ea typeface="+mn-ea"/>
                <a:cs typeface="+mn-cs"/>
              </a:defRPr>
            </a:lvl3pPr>
            <a:lvl4pPr marL="1654935"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4pPr>
            <a:lvl5pPr marL="2127774"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5pPr>
            <a:lvl6pPr marL="2600613"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6pPr>
            <a:lvl7pPr marL="3073452"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7pPr>
            <a:lvl8pPr marL="3546291"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8pPr>
            <a:lvl9pPr marL="4019129"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9pPr>
          </a:lstStyle>
          <a:p>
            <a:pPr marL="0" indent="0">
              <a:spcBef>
                <a:spcPts val="1200"/>
              </a:spcBef>
              <a:spcAft>
                <a:spcPts val="600"/>
              </a:spcAft>
              <a:buFont typeface="Wingdings" panose="05000000000000000000" pitchFamily="2" charset="2"/>
              <a:buNone/>
            </a:pPr>
            <a:r>
              <a:rPr lang="en-GB" sz="2200" dirty="0">
                <a:solidFill>
                  <a:schemeClr val="accent1"/>
                </a:solidFill>
                <a:cs typeface="Segoe UI"/>
              </a:rPr>
              <a:t>Areas of focus   </a:t>
            </a:r>
            <a:endParaRPr lang="en-US" sz="2200" dirty="0">
              <a:solidFill>
                <a:schemeClr val="accent1"/>
              </a:solidFill>
              <a:cs typeface="Segoe UI"/>
            </a:endParaRP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Created additional COVID-19 test areas – 7 in total at LCA and 5 at PFO</a:t>
            </a: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Facilitated segregation of passengers via Services Agreement with a private organisation and with the Ministry of Transport. </a:t>
            </a: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Ensuring H&amp;S Protocol is uniformly implemented by all airport stakeholders</a:t>
            </a: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Maintaining compliance on all regulatory operational </a:t>
            </a:r>
            <a:r>
              <a:rPr lang="en-GB" sz="2000">
                <a:solidFill>
                  <a:schemeClr val="accent6">
                    <a:lumMod val="50000"/>
                  </a:schemeClr>
                </a:solidFill>
              </a:rPr>
              <a:t>matters </a:t>
            </a:r>
            <a:endParaRPr lang="en-GB" sz="2400" dirty="0">
              <a:cs typeface="Segoe UI"/>
            </a:endParaRPr>
          </a:p>
          <a:p>
            <a:pPr marL="0" indent="0">
              <a:spcBef>
                <a:spcPts val="1200"/>
              </a:spcBef>
              <a:spcAft>
                <a:spcPts val="600"/>
              </a:spcAft>
              <a:buFont typeface="Wingdings" panose="05000000000000000000" pitchFamily="2" charset="2"/>
              <a:buNone/>
            </a:pPr>
            <a:endParaRPr lang="en-US" sz="2400" dirty="0"/>
          </a:p>
          <a:p>
            <a:pPr marL="0" indent="0">
              <a:spcBef>
                <a:spcPts val="1200"/>
              </a:spcBef>
              <a:spcAft>
                <a:spcPts val="600"/>
              </a:spcAft>
              <a:buFont typeface="Wingdings" panose="05000000000000000000" pitchFamily="2" charset="2"/>
              <a:buNone/>
            </a:pPr>
            <a:endParaRPr lang="en-GB" sz="2400" dirty="0"/>
          </a:p>
          <a:p>
            <a:pPr marL="0" indent="0">
              <a:spcBef>
                <a:spcPts val="1200"/>
              </a:spcBef>
              <a:spcAft>
                <a:spcPts val="600"/>
              </a:spcAft>
              <a:buFont typeface="Wingdings" panose="05000000000000000000" pitchFamily="2" charset="2"/>
              <a:buNone/>
            </a:pPr>
            <a:endParaRPr lang="en-GB" sz="2400" dirty="0"/>
          </a:p>
        </p:txBody>
      </p:sp>
      <p:pic>
        <p:nvPicPr>
          <p:cNvPr id="7" name="Picture 6" descr="Covid-19 test Area 6 A ">
            <a:extLst>
              <a:ext uri="{FF2B5EF4-FFF2-40B4-BE49-F238E27FC236}">
                <a16:creationId xmlns:a16="http://schemas.microsoft.com/office/drawing/2014/main" id="{12030AFE-B614-FA67-EC99-D7F5FE67E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323" y="1143000"/>
            <a:ext cx="4334651" cy="3164072"/>
          </a:xfrm>
          <a:prstGeom prst="rect">
            <a:avLst/>
          </a:prstGeom>
        </p:spPr>
      </p:pic>
      <p:pic>
        <p:nvPicPr>
          <p:cNvPr id="9" name="Content Placeholder 3">
            <a:extLst>
              <a:ext uri="{FF2B5EF4-FFF2-40B4-BE49-F238E27FC236}">
                <a16:creationId xmlns:a16="http://schemas.microsoft.com/office/drawing/2014/main" id="{570A970F-B5F2-A5E7-AE85-4E90B25DC651}"/>
              </a:ext>
            </a:extLst>
          </p:cNvPr>
          <p:cNvPicPr>
            <a:picLocks noChangeAspect="1"/>
          </p:cNvPicPr>
          <p:nvPr/>
        </p:nvPicPr>
        <p:blipFill>
          <a:blip r:embed="rId3"/>
          <a:stretch>
            <a:fillRect/>
          </a:stretch>
        </p:blipFill>
        <p:spPr>
          <a:xfrm>
            <a:off x="7319697" y="3773103"/>
            <a:ext cx="4872304" cy="3176845"/>
          </a:xfrm>
          <a:prstGeom prst="rect">
            <a:avLst/>
          </a:prstGeom>
        </p:spPr>
      </p:pic>
    </p:spTree>
    <p:extLst>
      <p:ext uri="{BB962C8B-B14F-4D97-AF65-F5344CB8AC3E}">
        <p14:creationId xmlns:p14="http://schemas.microsoft.com/office/powerpoint/2010/main" val="354644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575C-8CFF-577C-D25A-B5E83ECCA946}"/>
              </a:ext>
            </a:extLst>
          </p:cNvPr>
          <p:cNvSpPr>
            <a:spLocks noGrp="1"/>
          </p:cNvSpPr>
          <p:nvPr>
            <p:ph type="title"/>
          </p:nvPr>
        </p:nvSpPr>
        <p:spPr/>
        <p:txBody>
          <a:bodyPr>
            <a:normAutofit fontScale="90000"/>
          </a:bodyPr>
          <a:lstStyle/>
          <a:p>
            <a:r>
              <a:rPr lang="en-GB" dirty="0">
                <a:latin typeface="Arial"/>
                <a:cs typeface="Arial"/>
              </a:rPr>
              <a:t>Managing during COVID-19 – 2021 – LCA &amp; PFO   </a:t>
            </a:r>
            <a:endParaRPr lang="en-CY" dirty="0"/>
          </a:p>
        </p:txBody>
      </p:sp>
      <p:pic>
        <p:nvPicPr>
          <p:cNvPr id="5" name="Content Placeholder 4">
            <a:extLst>
              <a:ext uri="{FF2B5EF4-FFF2-40B4-BE49-F238E27FC236}">
                <a16:creationId xmlns:a16="http://schemas.microsoft.com/office/drawing/2014/main" id="{6C325148-4557-5458-9BFA-7F92028034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5898" y="1178193"/>
            <a:ext cx="5986102" cy="2729663"/>
          </a:xfrm>
        </p:spPr>
      </p:pic>
      <p:sp>
        <p:nvSpPr>
          <p:cNvPr id="6" name="Content Placeholder 2">
            <a:extLst>
              <a:ext uri="{FF2B5EF4-FFF2-40B4-BE49-F238E27FC236}">
                <a16:creationId xmlns:a16="http://schemas.microsoft.com/office/drawing/2014/main" id="{56671446-2F3F-4251-44F5-294B7B0BC269}"/>
              </a:ext>
            </a:extLst>
          </p:cNvPr>
          <p:cNvSpPr txBox="1">
            <a:spLocks/>
          </p:cNvSpPr>
          <p:nvPr/>
        </p:nvSpPr>
        <p:spPr>
          <a:xfrm>
            <a:off x="107392" y="1546744"/>
            <a:ext cx="6139404" cy="4133063"/>
          </a:xfrm>
          <a:prstGeom prst="rect">
            <a:avLst/>
          </a:prstGeom>
        </p:spPr>
        <p:txBody>
          <a:bodyPr vert="horz" lIns="104287" tIns="52144" rIns="104287" bIns="52144" rtlCol="0" anchor="t">
            <a:noAutofit/>
          </a:bodyPr>
          <a:lstStyle>
            <a:lvl1pPr marL="354629" indent="-354629" algn="l" defTabSz="945677" rtl="0" eaLnBrk="1" latinLnBrk="0" hangingPunct="1">
              <a:spcBef>
                <a:spcPct val="20000"/>
              </a:spcBef>
              <a:buFont typeface="Wingdings" panose="05000000000000000000" pitchFamily="2" charset="2"/>
              <a:buChar char="§"/>
              <a:defRPr sz="2000" kern="1200">
                <a:solidFill>
                  <a:schemeClr val="accent6">
                    <a:lumMod val="50000"/>
                  </a:schemeClr>
                </a:solidFill>
                <a:latin typeface="+mn-lt"/>
                <a:ea typeface="+mn-ea"/>
                <a:cs typeface="+mn-cs"/>
              </a:defRPr>
            </a:lvl1pPr>
            <a:lvl2pPr marL="768362" indent="-295524" algn="l" defTabSz="945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82097" indent="-236419" algn="l" defTabSz="945677" rtl="0" eaLnBrk="1" latinLnBrk="0" hangingPunct="1">
              <a:spcBef>
                <a:spcPct val="20000"/>
              </a:spcBef>
              <a:buFont typeface="Arial" panose="020B0604020202020204" pitchFamily="34" charset="0"/>
              <a:buChar char="•"/>
              <a:defRPr sz="1600" kern="1200">
                <a:solidFill>
                  <a:schemeClr val="accent6">
                    <a:lumMod val="50000"/>
                  </a:schemeClr>
                </a:solidFill>
                <a:latin typeface="+mn-lt"/>
                <a:ea typeface="+mn-ea"/>
                <a:cs typeface="+mn-cs"/>
              </a:defRPr>
            </a:lvl3pPr>
            <a:lvl4pPr marL="1654935"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4pPr>
            <a:lvl5pPr marL="2127774" indent="-236419" algn="l" defTabSz="945677" rtl="0" eaLnBrk="1" latinLnBrk="0" hangingPunct="1">
              <a:spcBef>
                <a:spcPct val="20000"/>
              </a:spcBef>
              <a:buFont typeface="Arial" panose="020B0604020202020204" pitchFamily="34" charset="0"/>
              <a:buChar char="»"/>
              <a:defRPr sz="1400" kern="1200">
                <a:solidFill>
                  <a:schemeClr val="accent6">
                    <a:lumMod val="50000"/>
                  </a:schemeClr>
                </a:solidFill>
                <a:latin typeface="+mn-lt"/>
                <a:ea typeface="+mn-ea"/>
                <a:cs typeface="+mn-cs"/>
              </a:defRPr>
            </a:lvl5pPr>
            <a:lvl6pPr marL="2600613"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6pPr>
            <a:lvl7pPr marL="3073452"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7pPr>
            <a:lvl8pPr marL="3546291"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8pPr>
            <a:lvl9pPr marL="4019129" indent="-236419" algn="l" defTabSz="945677" rtl="0" eaLnBrk="1" latinLnBrk="0" hangingPunct="1">
              <a:spcBef>
                <a:spcPct val="20000"/>
              </a:spcBef>
              <a:buFont typeface="Arial" panose="020B0604020202020204" pitchFamily="34" charset="0"/>
              <a:buChar char="•"/>
              <a:defRPr sz="2086" kern="1200">
                <a:solidFill>
                  <a:schemeClr val="tx1"/>
                </a:solidFill>
                <a:latin typeface="+mn-lt"/>
                <a:ea typeface="+mn-ea"/>
                <a:cs typeface="+mn-cs"/>
              </a:defRPr>
            </a:lvl9pPr>
          </a:lstStyle>
          <a:p>
            <a:pPr marL="0" indent="0">
              <a:spcBef>
                <a:spcPts val="1200"/>
              </a:spcBef>
              <a:spcAft>
                <a:spcPts val="600"/>
              </a:spcAft>
              <a:buFont typeface="Wingdings" panose="05000000000000000000" pitchFamily="2" charset="2"/>
              <a:buNone/>
            </a:pPr>
            <a:r>
              <a:rPr lang="en-GB" sz="2200" dirty="0">
                <a:solidFill>
                  <a:schemeClr val="accent1"/>
                </a:solidFill>
                <a:cs typeface="Segoe UI"/>
              </a:rPr>
              <a:t>Areas of focus   </a:t>
            </a:r>
            <a:endParaRPr lang="en-US" sz="2200" dirty="0">
              <a:solidFill>
                <a:schemeClr val="accent1"/>
              </a:solidFill>
              <a:cs typeface="Segoe UI"/>
            </a:endParaRP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COVID-19 Test areas at LCA gradually increased to 12 in total to maintain the level of services.</a:t>
            </a:r>
          </a:p>
          <a:p>
            <a:pPr marL="767715" lvl="1" indent="-354330">
              <a:spcBef>
                <a:spcPts val="1200"/>
              </a:spcBef>
              <a:spcAft>
                <a:spcPts val="600"/>
              </a:spcAft>
              <a:buFont typeface="Wingdings" panose="05000000000000000000" pitchFamily="2" charset="2"/>
              <a:buChar char="§"/>
            </a:pPr>
            <a:r>
              <a:rPr lang="en-GB" sz="2000" dirty="0">
                <a:cs typeface="Segoe UI"/>
              </a:rPr>
              <a:t>Daily coordination meetings with all involved stakeholders </a:t>
            </a:r>
          </a:p>
          <a:p>
            <a:pPr marL="767715" lvl="1" indent="-354330">
              <a:spcBef>
                <a:spcPts val="1200"/>
              </a:spcBef>
              <a:spcAft>
                <a:spcPts val="600"/>
              </a:spcAft>
              <a:buFont typeface="Wingdings" panose="05000000000000000000" pitchFamily="2" charset="2"/>
              <a:buChar char="§"/>
            </a:pPr>
            <a:r>
              <a:rPr lang="en-GB" sz="2000" dirty="0">
                <a:solidFill>
                  <a:schemeClr val="accent6">
                    <a:lumMod val="50000"/>
                  </a:schemeClr>
                </a:solidFill>
              </a:rPr>
              <a:t>New Standard Operating Procedures were developed in collaboration with the airport community.</a:t>
            </a:r>
          </a:p>
          <a:p>
            <a:pPr marL="767715" lvl="1" indent="-354330">
              <a:spcBef>
                <a:spcPts val="1200"/>
              </a:spcBef>
              <a:spcAft>
                <a:spcPts val="600"/>
              </a:spcAft>
              <a:buFont typeface="Wingdings" panose="05000000000000000000" pitchFamily="2" charset="2"/>
              <a:buChar char="§"/>
            </a:pPr>
            <a:endParaRPr lang="en-GB" sz="2000" dirty="0">
              <a:cs typeface="Segoe UI"/>
            </a:endParaRPr>
          </a:p>
          <a:p>
            <a:pPr marL="0" indent="0">
              <a:spcBef>
                <a:spcPts val="1200"/>
              </a:spcBef>
              <a:spcAft>
                <a:spcPts val="600"/>
              </a:spcAft>
              <a:buFont typeface="Wingdings" panose="05000000000000000000" pitchFamily="2" charset="2"/>
              <a:buNone/>
            </a:pPr>
            <a:endParaRPr lang="en-US" sz="2400" dirty="0"/>
          </a:p>
          <a:p>
            <a:pPr marL="0" indent="0">
              <a:spcBef>
                <a:spcPts val="1200"/>
              </a:spcBef>
              <a:spcAft>
                <a:spcPts val="600"/>
              </a:spcAft>
              <a:buFont typeface="Wingdings" panose="05000000000000000000" pitchFamily="2" charset="2"/>
              <a:buNone/>
            </a:pPr>
            <a:endParaRPr lang="en-GB" sz="2400" dirty="0"/>
          </a:p>
          <a:p>
            <a:pPr marL="0" indent="0">
              <a:spcBef>
                <a:spcPts val="1200"/>
              </a:spcBef>
              <a:spcAft>
                <a:spcPts val="600"/>
              </a:spcAft>
              <a:buFont typeface="Wingdings" panose="05000000000000000000" pitchFamily="2" charset="2"/>
              <a:buNone/>
            </a:pPr>
            <a:endParaRPr lang="en-GB" sz="2400" dirty="0"/>
          </a:p>
        </p:txBody>
      </p:sp>
      <p:graphicFrame>
        <p:nvGraphicFramePr>
          <p:cNvPr id="7" name="Diagram 6">
            <a:extLst>
              <a:ext uri="{FF2B5EF4-FFF2-40B4-BE49-F238E27FC236}">
                <a16:creationId xmlns:a16="http://schemas.microsoft.com/office/drawing/2014/main" id="{B1BEED8C-2B7F-7E38-02A0-1F990F18F296}"/>
              </a:ext>
            </a:extLst>
          </p:cNvPr>
          <p:cNvGraphicFramePr/>
          <p:nvPr>
            <p:extLst>
              <p:ext uri="{D42A27DB-BD31-4B8C-83A1-F6EECF244321}">
                <p14:modId xmlns:p14="http://schemas.microsoft.com/office/powerpoint/2010/main" val="3065816848"/>
              </p:ext>
            </p:extLst>
          </p:nvPr>
        </p:nvGraphicFramePr>
        <p:xfrm>
          <a:off x="5115188" y="3907856"/>
          <a:ext cx="4104209" cy="2920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95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7123-F306-7372-E3E2-4B751DAF07FC}"/>
              </a:ext>
            </a:extLst>
          </p:cNvPr>
          <p:cNvSpPr>
            <a:spLocks noGrp="1"/>
          </p:cNvSpPr>
          <p:nvPr>
            <p:ph type="title"/>
          </p:nvPr>
        </p:nvSpPr>
        <p:spPr/>
        <p:txBody>
          <a:bodyPr>
            <a:normAutofit/>
          </a:bodyPr>
          <a:lstStyle/>
          <a:p>
            <a:r>
              <a:rPr lang="en-GB" dirty="0">
                <a:latin typeface="Arial"/>
                <a:cs typeface="Arial"/>
              </a:rPr>
              <a:t>Managing during COVID-19 – LCA &amp; PFO   </a:t>
            </a:r>
            <a:endParaRPr lang="en-CY" dirty="0"/>
          </a:p>
        </p:txBody>
      </p:sp>
      <p:pic>
        <p:nvPicPr>
          <p:cNvPr id="4" name="Content Placeholder 3">
            <a:extLst>
              <a:ext uri="{FF2B5EF4-FFF2-40B4-BE49-F238E27FC236}">
                <a16:creationId xmlns:a16="http://schemas.microsoft.com/office/drawing/2014/main" id="{05494627-C0D0-773A-92D6-66FC9C9DF34C}"/>
              </a:ext>
            </a:extLst>
          </p:cNvPr>
          <p:cNvPicPr>
            <a:picLocks noGrp="1" noChangeAspect="1"/>
          </p:cNvPicPr>
          <p:nvPr>
            <p:ph idx="1"/>
          </p:nvPr>
        </p:nvPicPr>
        <p:blipFill>
          <a:blip r:embed="rId2"/>
          <a:stretch>
            <a:fillRect/>
          </a:stretch>
        </p:blipFill>
        <p:spPr>
          <a:xfrm>
            <a:off x="2012913" y="1143000"/>
            <a:ext cx="8166173" cy="5715000"/>
          </a:xfrm>
          <a:prstGeom prst="rect">
            <a:avLst/>
          </a:prstGeom>
        </p:spPr>
      </p:pic>
    </p:spTree>
    <p:extLst>
      <p:ext uri="{BB962C8B-B14F-4D97-AF65-F5344CB8AC3E}">
        <p14:creationId xmlns:p14="http://schemas.microsoft.com/office/powerpoint/2010/main" val="358614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E57C-D126-F86B-3E44-F3BE7E535A39}"/>
              </a:ext>
            </a:extLst>
          </p:cNvPr>
          <p:cNvSpPr>
            <a:spLocks noGrp="1"/>
          </p:cNvSpPr>
          <p:nvPr>
            <p:ph type="title"/>
          </p:nvPr>
        </p:nvSpPr>
        <p:spPr/>
        <p:txBody>
          <a:bodyPr>
            <a:normAutofit/>
          </a:bodyPr>
          <a:lstStyle/>
          <a:p>
            <a:r>
              <a:rPr lang="en-GB" dirty="0">
                <a:latin typeface="Arial"/>
                <a:cs typeface="Arial"/>
              </a:rPr>
              <a:t>Managing during COVID-19 – LCA &amp; PFO   </a:t>
            </a:r>
            <a:endParaRPr lang="en-CY" dirty="0"/>
          </a:p>
        </p:txBody>
      </p:sp>
      <p:pic>
        <p:nvPicPr>
          <p:cNvPr id="5" name="Picture 4">
            <a:extLst>
              <a:ext uri="{FF2B5EF4-FFF2-40B4-BE49-F238E27FC236}">
                <a16:creationId xmlns:a16="http://schemas.microsoft.com/office/drawing/2014/main" id="{C8B39831-808D-5780-FF28-9A126D2517FC}"/>
              </a:ext>
            </a:extLst>
          </p:cNvPr>
          <p:cNvPicPr>
            <a:picLocks noChangeAspect="1"/>
          </p:cNvPicPr>
          <p:nvPr/>
        </p:nvPicPr>
        <p:blipFill rotWithShape="1">
          <a:blip r:embed="rId2"/>
          <a:srcRect t="24196" b="21209"/>
          <a:stretch/>
        </p:blipFill>
        <p:spPr>
          <a:xfrm>
            <a:off x="419374" y="1703672"/>
            <a:ext cx="11353252" cy="4379494"/>
          </a:xfrm>
          <a:prstGeom prst="rect">
            <a:avLst/>
          </a:prstGeom>
        </p:spPr>
      </p:pic>
    </p:spTree>
    <p:extLst>
      <p:ext uri="{BB962C8B-B14F-4D97-AF65-F5344CB8AC3E}">
        <p14:creationId xmlns:p14="http://schemas.microsoft.com/office/powerpoint/2010/main" val="233485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AADE-02C1-1701-DC96-EC9E4AA12FBC}"/>
              </a:ext>
            </a:extLst>
          </p:cNvPr>
          <p:cNvSpPr>
            <a:spLocks noGrp="1"/>
          </p:cNvSpPr>
          <p:nvPr>
            <p:ph type="title"/>
          </p:nvPr>
        </p:nvSpPr>
        <p:spPr/>
        <p:txBody>
          <a:bodyPr>
            <a:normAutofit/>
          </a:bodyPr>
          <a:lstStyle/>
          <a:p>
            <a:r>
              <a:rPr lang="en-GB" dirty="0">
                <a:latin typeface="Arial"/>
                <a:cs typeface="Arial"/>
              </a:rPr>
              <a:t>Managing during COVID-19 – LCA &amp; PFO   </a:t>
            </a:r>
            <a:endParaRPr lang="en-CY" dirty="0"/>
          </a:p>
        </p:txBody>
      </p:sp>
      <p:pic>
        <p:nvPicPr>
          <p:cNvPr id="4" name="Content Placeholder 3">
            <a:extLst>
              <a:ext uri="{FF2B5EF4-FFF2-40B4-BE49-F238E27FC236}">
                <a16:creationId xmlns:a16="http://schemas.microsoft.com/office/drawing/2014/main" id="{6EBBE8F8-5A7F-3F34-E789-EE769EC7A1FD}"/>
              </a:ext>
            </a:extLst>
          </p:cNvPr>
          <p:cNvPicPr>
            <a:picLocks noGrp="1" noChangeAspect="1"/>
          </p:cNvPicPr>
          <p:nvPr>
            <p:ph idx="1"/>
          </p:nvPr>
        </p:nvPicPr>
        <p:blipFill>
          <a:blip r:embed="rId2"/>
          <a:stretch>
            <a:fillRect/>
          </a:stretch>
        </p:blipFill>
        <p:spPr>
          <a:xfrm>
            <a:off x="1977126" y="1249325"/>
            <a:ext cx="7932456" cy="5608675"/>
          </a:xfrm>
          <a:prstGeom prst="rect">
            <a:avLst/>
          </a:prstGeom>
        </p:spPr>
      </p:pic>
    </p:spTree>
    <p:extLst>
      <p:ext uri="{BB962C8B-B14F-4D97-AF65-F5344CB8AC3E}">
        <p14:creationId xmlns:p14="http://schemas.microsoft.com/office/powerpoint/2010/main" val="141424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F0F3-2C19-6637-549B-972BA766B311}"/>
              </a:ext>
            </a:extLst>
          </p:cNvPr>
          <p:cNvSpPr>
            <a:spLocks noGrp="1"/>
          </p:cNvSpPr>
          <p:nvPr>
            <p:ph type="title"/>
          </p:nvPr>
        </p:nvSpPr>
        <p:spPr/>
        <p:txBody>
          <a:bodyPr>
            <a:normAutofit fontScale="90000"/>
          </a:bodyPr>
          <a:lstStyle/>
          <a:p>
            <a:r>
              <a:rPr lang="en-GB" dirty="0"/>
              <a:t>Isolation of Category Red Country Passengers for rapid testing</a:t>
            </a:r>
            <a:endParaRPr lang="en-CY" dirty="0"/>
          </a:p>
        </p:txBody>
      </p:sp>
      <p:pic>
        <p:nvPicPr>
          <p:cNvPr id="4" name="Content Placeholder 3">
            <a:extLst>
              <a:ext uri="{FF2B5EF4-FFF2-40B4-BE49-F238E27FC236}">
                <a16:creationId xmlns:a16="http://schemas.microsoft.com/office/drawing/2014/main" id="{02DB9565-BFF2-6BCF-071D-44AC40A065C3}"/>
              </a:ext>
            </a:extLst>
          </p:cNvPr>
          <p:cNvPicPr>
            <a:picLocks noGrp="1" noChangeAspect="1"/>
          </p:cNvPicPr>
          <p:nvPr>
            <p:ph idx="1"/>
          </p:nvPr>
        </p:nvPicPr>
        <p:blipFill>
          <a:blip r:embed="rId2"/>
          <a:stretch>
            <a:fillRect/>
          </a:stretch>
        </p:blipFill>
        <p:spPr>
          <a:xfrm>
            <a:off x="125129" y="1691948"/>
            <a:ext cx="6996973" cy="4891088"/>
          </a:xfrm>
          <a:prstGeom prst="rect">
            <a:avLst/>
          </a:prstGeom>
        </p:spPr>
      </p:pic>
      <p:pic>
        <p:nvPicPr>
          <p:cNvPr id="5" name="Picture 4">
            <a:extLst>
              <a:ext uri="{FF2B5EF4-FFF2-40B4-BE49-F238E27FC236}">
                <a16:creationId xmlns:a16="http://schemas.microsoft.com/office/drawing/2014/main" id="{68AA3914-44B2-F5BB-1334-78AD0869EBA9}"/>
              </a:ext>
            </a:extLst>
          </p:cNvPr>
          <p:cNvPicPr>
            <a:picLocks noChangeAspect="1"/>
          </p:cNvPicPr>
          <p:nvPr/>
        </p:nvPicPr>
        <p:blipFill>
          <a:blip r:embed="rId3"/>
          <a:stretch>
            <a:fillRect/>
          </a:stretch>
        </p:blipFill>
        <p:spPr>
          <a:xfrm>
            <a:off x="4266999" y="1444812"/>
            <a:ext cx="7799872" cy="2619107"/>
          </a:xfrm>
          <a:prstGeom prst="rect">
            <a:avLst/>
          </a:prstGeom>
        </p:spPr>
      </p:pic>
    </p:spTree>
    <p:extLst>
      <p:ext uri="{BB962C8B-B14F-4D97-AF65-F5344CB8AC3E}">
        <p14:creationId xmlns:p14="http://schemas.microsoft.com/office/powerpoint/2010/main" val="115679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FA8A-1C3D-BC68-F584-2A420E3CF6C4}"/>
              </a:ext>
            </a:extLst>
          </p:cNvPr>
          <p:cNvSpPr>
            <a:spLocks noGrp="1"/>
          </p:cNvSpPr>
          <p:nvPr>
            <p:ph type="title"/>
          </p:nvPr>
        </p:nvSpPr>
        <p:spPr/>
        <p:txBody>
          <a:bodyPr/>
          <a:lstStyle/>
          <a:p>
            <a:r>
              <a:rPr lang="en-US" dirty="0"/>
              <a:t>ACI Airport Health Accreditation</a:t>
            </a:r>
            <a:endParaRPr lang="en-CY" dirty="0"/>
          </a:p>
        </p:txBody>
      </p:sp>
      <p:pic>
        <p:nvPicPr>
          <p:cNvPr id="4" name="Content Placeholder 5">
            <a:extLst>
              <a:ext uri="{FF2B5EF4-FFF2-40B4-BE49-F238E27FC236}">
                <a16:creationId xmlns:a16="http://schemas.microsoft.com/office/drawing/2014/main" id="{C912DC3A-4ECB-880F-F269-B9A7CE423BE9}"/>
              </a:ext>
            </a:extLst>
          </p:cNvPr>
          <p:cNvPicPr>
            <a:picLocks noGrp="1" noChangeAspect="1"/>
          </p:cNvPicPr>
          <p:nvPr>
            <p:ph sz="quarter" idx="1"/>
          </p:nvPr>
        </p:nvPicPr>
        <p:blipFill>
          <a:blip r:embed="rId3"/>
          <a:stretch>
            <a:fillRect/>
          </a:stretch>
        </p:blipFill>
        <p:spPr>
          <a:xfrm>
            <a:off x="2418525" y="1327052"/>
            <a:ext cx="7354949" cy="5332339"/>
          </a:xfrm>
          <a:prstGeom prst="rect">
            <a:avLst/>
          </a:prstGeom>
          <a:ln w="15875" cmpd="sng">
            <a:solidFill>
              <a:schemeClr val="accent1"/>
            </a:solidFill>
          </a:ln>
        </p:spPr>
      </p:pic>
    </p:spTree>
    <p:extLst>
      <p:ext uri="{BB962C8B-B14F-4D97-AF65-F5344CB8AC3E}">
        <p14:creationId xmlns:p14="http://schemas.microsoft.com/office/powerpoint/2010/main" val="19351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BE64-0625-43B2-48DC-89C4D889B50F}"/>
              </a:ext>
            </a:extLst>
          </p:cNvPr>
          <p:cNvSpPr>
            <a:spLocks noGrp="1"/>
          </p:cNvSpPr>
          <p:nvPr>
            <p:ph type="title"/>
          </p:nvPr>
        </p:nvSpPr>
        <p:spPr/>
        <p:txBody>
          <a:bodyPr>
            <a:normAutofit/>
          </a:bodyPr>
          <a:lstStyle/>
          <a:p>
            <a:r>
              <a:rPr lang="en-GB" dirty="0">
                <a:latin typeface="Arial"/>
                <a:cs typeface="Arial"/>
              </a:rPr>
              <a:t>Passenger Traffic 2020 - 2021</a:t>
            </a:r>
            <a:endParaRPr lang="en-CY" dirty="0"/>
          </a:p>
        </p:txBody>
      </p:sp>
      <p:pic>
        <p:nvPicPr>
          <p:cNvPr id="9" name="Content Placeholder 8">
            <a:extLst>
              <a:ext uri="{FF2B5EF4-FFF2-40B4-BE49-F238E27FC236}">
                <a16:creationId xmlns:a16="http://schemas.microsoft.com/office/drawing/2014/main" id="{99FC907B-A855-9EE5-1B16-BACE2A657E4F}"/>
              </a:ext>
            </a:extLst>
          </p:cNvPr>
          <p:cNvPicPr>
            <a:picLocks noGrp="1" noChangeAspect="1"/>
          </p:cNvPicPr>
          <p:nvPr>
            <p:ph idx="1"/>
          </p:nvPr>
        </p:nvPicPr>
        <p:blipFill>
          <a:blip r:embed="rId2"/>
          <a:stretch>
            <a:fillRect/>
          </a:stretch>
        </p:blipFill>
        <p:spPr>
          <a:xfrm>
            <a:off x="112701" y="1861835"/>
            <a:ext cx="5983299" cy="3533346"/>
          </a:xfrm>
          <a:prstGeom prst="rect">
            <a:avLst/>
          </a:prstGeom>
        </p:spPr>
      </p:pic>
      <p:pic>
        <p:nvPicPr>
          <p:cNvPr id="11" name="Picture 10">
            <a:extLst>
              <a:ext uri="{FF2B5EF4-FFF2-40B4-BE49-F238E27FC236}">
                <a16:creationId xmlns:a16="http://schemas.microsoft.com/office/drawing/2014/main" id="{E9C85826-70C6-C9A3-04AE-6A7D1574F2C6}"/>
              </a:ext>
            </a:extLst>
          </p:cNvPr>
          <p:cNvPicPr>
            <a:picLocks noChangeAspect="1"/>
          </p:cNvPicPr>
          <p:nvPr/>
        </p:nvPicPr>
        <p:blipFill>
          <a:blip r:embed="rId3"/>
          <a:stretch>
            <a:fillRect/>
          </a:stretch>
        </p:blipFill>
        <p:spPr>
          <a:xfrm>
            <a:off x="6190392" y="1861835"/>
            <a:ext cx="5888907" cy="3533345"/>
          </a:xfrm>
          <a:prstGeom prst="rect">
            <a:avLst/>
          </a:prstGeom>
        </p:spPr>
      </p:pic>
    </p:spTree>
    <p:extLst>
      <p:ext uri="{BB962C8B-B14F-4D97-AF65-F5344CB8AC3E}">
        <p14:creationId xmlns:p14="http://schemas.microsoft.com/office/powerpoint/2010/main" val="109897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E7F77EF-E321-8A19-B0E2-1C4F84266781}"/>
              </a:ext>
            </a:extLst>
          </p:cNvPr>
          <p:cNvSpPr>
            <a:spLocks noGrp="1"/>
          </p:cNvSpPr>
          <p:nvPr>
            <p:ph type="title"/>
          </p:nvPr>
        </p:nvSpPr>
        <p:spPr>
          <a:xfrm>
            <a:off x="862149" y="0"/>
            <a:ext cx="10162410" cy="1143000"/>
          </a:xfrm>
        </p:spPr>
        <p:txBody>
          <a:bodyPr>
            <a:normAutofit/>
          </a:bodyPr>
          <a:lstStyle/>
          <a:p>
            <a:r>
              <a:rPr lang="en-US" sz="3200" dirty="0"/>
              <a:t>Passenger Traffic LCA &amp; PFO 2006 - 2021</a:t>
            </a:r>
          </a:p>
        </p:txBody>
      </p:sp>
      <p:pic>
        <p:nvPicPr>
          <p:cNvPr id="2" name="Picture 1">
            <a:extLst>
              <a:ext uri="{FF2B5EF4-FFF2-40B4-BE49-F238E27FC236}">
                <a16:creationId xmlns:a16="http://schemas.microsoft.com/office/drawing/2014/main" id="{28B0974C-D1B4-D71B-4A3F-6B782DB4D02C}"/>
              </a:ext>
            </a:extLst>
          </p:cNvPr>
          <p:cNvPicPr>
            <a:picLocks noChangeAspect="1"/>
          </p:cNvPicPr>
          <p:nvPr/>
        </p:nvPicPr>
        <p:blipFill>
          <a:blip r:embed="rId2"/>
          <a:stretch>
            <a:fillRect/>
          </a:stretch>
        </p:blipFill>
        <p:spPr>
          <a:xfrm>
            <a:off x="1436627" y="1278224"/>
            <a:ext cx="9318746" cy="5402494"/>
          </a:xfrm>
          <a:prstGeom prst="rect">
            <a:avLst/>
          </a:prstGeom>
        </p:spPr>
      </p:pic>
    </p:spTree>
    <p:extLst>
      <p:ext uri="{BB962C8B-B14F-4D97-AF65-F5344CB8AC3E}">
        <p14:creationId xmlns:p14="http://schemas.microsoft.com/office/powerpoint/2010/main" val="744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B32007-D98B-9B84-C43D-630A113EF07A}"/>
              </a:ext>
            </a:extLst>
          </p:cNvPr>
          <p:cNvSpPr>
            <a:spLocks noGrp="1"/>
          </p:cNvSpPr>
          <p:nvPr>
            <p:ph type="title"/>
          </p:nvPr>
        </p:nvSpPr>
        <p:spPr>
          <a:xfrm>
            <a:off x="1670710" y="1290014"/>
            <a:ext cx="10363200" cy="909196"/>
          </a:xfrm>
        </p:spPr>
        <p:txBody>
          <a:bodyPr>
            <a:normAutofit/>
          </a:bodyPr>
          <a:lstStyle/>
          <a:p>
            <a:r>
              <a:rPr lang="en-GB" sz="4800" dirty="0"/>
              <a:t>Thank You</a:t>
            </a:r>
            <a:endParaRPr lang="en-CY" sz="4800" dirty="0"/>
          </a:p>
        </p:txBody>
      </p:sp>
    </p:spTree>
    <p:extLst>
      <p:ext uri="{BB962C8B-B14F-4D97-AF65-F5344CB8AC3E}">
        <p14:creationId xmlns:p14="http://schemas.microsoft.com/office/powerpoint/2010/main" val="395618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A5CE-E3A8-119C-BB1A-9F33FB589516}"/>
              </a:ext>
            </a:extLst>
          </p:cNvPr>
          <p:cNvSpPr>
            <a:spLocks noGrp="1"/>
          </p:cNvSpPr>
          <p:nvPr>
            <p:ph type="title"/>
          </p:nvPr>
        </p:nvSpPr>
        <p:spPr/>
        <p:txBody>
          <a:bodyPr>
            <a:normAutofit fontScale="90000"/>
          </a:bodyPr>
          <a:lstStyle/>
          <a:p>
            <a:r>
              <a:rPr lang="en-US" sz="3600" dirty="0"/>
              <a:t>Timeline of government policy decisions in response to the COVID‐19 pandemic - 2020</a:t>
            </a:r>
            <a:endParaRPr lang="en-GB" dirty="0"/>
          </a:p>
        </p:txBody>
      </p:sp>
      <p:graphicFrame>
        <p:nvGraphicFramePr>
          <p:cNvPr id="4" name="Content Placeholder 3">
            <a:extLst>
              <a:ext uri="{FF2B5EF4-FFF2-40B4-BE49-F238E27FC236}">
                <a16:creationId xmlns:a16="http://schemas.microsoft.com/office/drawing/2014/main" id="{5DA3C5C1-7058-79E0-4E3C-3ACEF0688582}"/>
              </a:ext>
            </a:extLst>
          </p:cNvPr>
          <p:cNvGraphicFramePr>
            <a:graphicFrameLocks noGrp="1"/>
          </p:cNvGraphicFramePr>
          <p:nvPr>
            <p:ph idx="1"/>
            <p:extLst>
              <p:ext uri="{D42A27DB-BD31-4B8C-83A1-F6EECF244321}">
                <p14:modId xmlns:p14="http://schemas.microsoft.com/office/powerpoint/2010/main" val="2434947625"/>
              </p:ext>
            </p:extLst>
          </p:nvPr>
        </p:nvGraphicFramePr>
        <p:xfrm>
          <a:off x="512517" y="1377335"/>
          <a:ext cx="9654038" cy="310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F06FEBB-58CA-01F0-36D0-1CA85B90FF60}"/>
              </a:ext>
            </a:extLst>
          </p:cNvPr>
          <p:cNvPicPr>
            <a:picLocks noChangeAspect="1"/>
          </p:cNvPicPr>
          <p:nvPr/>
        </p:nvPicPr>
        <p:blipFill>
          <a:blip r:embed="rId7"/>
          <a:stretch>
            <a:fillRect/>
          </a:stretch>
        </p:blipFill>
        <p:spPr>
          <a:xfrm>
            <a:off x="7722584" y="3962400"/>
            <a:ext cx="4469415" cy="2895599"/>
          </a:xfrm>
          <a:prstGeom prst="rect">
            <a:avLst/>
          </a:prstGeom>
        </p:spPr>
      </p:pic>
    </p:spTree>
    <p:extLst>
      <p:ext uri="{BB962C8B-B14F-4D97-AF65-F5344CB8AC3E}">
        <p14:creationId xmlns:p14="http://schemas.microsoft.com/office/powerpoint/2010/main" val="205980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192F-F7E2-DE4F-C619-48B950E6B8DC}"/>
              </a:ext>
            </a:extLst>
          </p:cNvPr>
          <p:cNvSpPr>
            <a:spLocks noGrp="1"/>
          </p:cNvSpPr>
          <p:nvPr>
            <p:ph type="title"/>
          </p:nvPr>
        </p:nvSpPr>
        <p:spPr/>
        <p:txBody>
          <a:bodyPr/>
          <a:lstStyle/>
          <a:p>
            <a:r>
              <a:rPr lang="en-GB" dirty="0"/>
              <a:t>Airport during the flight ban - 2020</a:t>
            </a:r>
            <a:endParaRPr lang="en-CY" dirty="0"/>
          </a:p>
        </p:txBody>
      </p:sp>
      <p:pic>
        <p:nvPicPr>
          <p:cNvPr id="4" name="Picture 3">
            <a:extLst>
              <a:ext uri="{FF2B5EF4-FFF2-40B4-BE49-F238E27FC236}">
                <a16:creationId xmlns:a16="http://schemas.microsoft.com/office/drawing/2014/main" id="{A9D52DE1-F078-4D66-1A60-05CE7859D252}"/>
              </a:ext>
            </a:extLst>
          </p:cNvPr>
          <p:cNvPicPr>
            <a:picLocks noChangeAspect="1"/>
          </p:cNvPicPr>
          <p:nvPr/>
        </p:nvPicPr>
        <p:blipFill>
          <a:blip r:embed="rId2"/>
          <a:stretch>
            <a:fillRect/>
          </a:stretch>
        </p:blipFill>
        <p:spPr>
          <a:xfrm>
            <a:off x="739012" y="1486244"/>
            <a:ext cx="10713975" cy="4885572"/>
          </a:xfrm>
          <a:prstGeom prst="rect">
            <a:avLst/>
          </a:prstGeom>
        </p:spPr>
      </p:pic>
    </p:spTree>
    <p:extLst>
      <p:ext uri="{BB962C8B-B14F-4D97-AF65-F5344CB8AC3E}">
        <p14:creationId xmlns:p14="http://schemas.microsoft.com/office/powerpoint/2010/main" val="123871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F7C5-A664-EB4D-AF8B-C2067079CF12}"/>
              </a:ext>
            </a:extLst>
          </p:cNvPr>
          <p:cNvSpPr>
            <a:spLocks noGrp="1"/>
          </p:cNvSpPr>
          <p:nvPr>
            <p:ph type="title"/>
          </p:nvPr>
        </p:nvSpPr>
        <p:spPr/>
        <p:txBody>
          <a:bodyPr/>
          <a:lstStyle/>
          <a:p>
            <a:r>
              <a:rPr lang="en-GB" dirty="0"/>
              <a:t>Airport during the flight ban - 2020</a:t>
            </a:r>
            <a:endParaRPr lang="en-CY" dirty="0"/>
          </a:p>
        </p:txBody>
      </p:sp>
      <p:pic>
        <p:nvPicPr>
          <p:cNvPr id="4" name="Content Placeholder 3" descr="A room with tables and chairs&#10;&#10;Description automatically generated with medium confidence">
            <a:extLst>
              <a:ext uri="{FF2B5EF4-FFF2-40B4-BE49-F238E27FC236}">
                <a16:creationId xmlns:a16="http://schemas.microsoft.com/office/drawing/2014/main" id="{813BC1E2-14DE-6779-36B3-2A06F0047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965" y="1442268"/>
            <a:ext cx="10726070" cy="4891088"/>
          </a:xfrm>
          <a:prstGeom prst="rect">
            <a:avLst/>
          </a:prstGeom>
        </p:spPr>
      </p:pic>
    </p:spTree>
    <p:extLst>
      <p:ext uri="{BB962C8B-B14F-4D97-AF65-F5344CB8AC3E}">
        <p14:creationId xmlns:p14="http://schemas.microsoft.com/office/powerpoint/2010/main" val="17813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A5CE-E3A8-119C-BB1A-9F33FB589516}"/>
              </a:ext>
            </a:extLst>
          </p:cNvPr>
          <p:cNvSpPr>
            <a:spLocks noGrp="1"/>
          </p:cNvSpPr>
          <p:nvPr>
            <p:ph type="title"/>
          </p:nvPr>
        </p:nvSpPr>
        <p:spPr/>
        <p:txBody>
          <a:bodyPr>
            <a:normAutofit fontScale="90000"/>
          </a:bodyPr>
          <a:lstStyle/>
          <a:p>
            <a:r>
              <a:rPr lang="en-US" sz="3600" dirty="0"/>
              <a:t>Timeline of government policy decisions in response to the COVID‐19 pandemic - 2020</a:t>
            </a:r>
            <a:endParaRPr lang="en-GB" dirty="0"/>
          </a:p>
        </p:txBody>
      </p:sp>
      <p:graphicFrame>
        <p:nvGraphicFramePr>
          <p:cNvPr id="4" name="Content Placeholder 3">
            <a:extLst>
              <a:ext uri="{FF2B5EF4-FFF2-40B4-BE49-F238E27FC236}">
                <a16:creationId xmlns:a16="http://schemas.microsoft.com/office/drawing/2014/main" id="{5DA3C5C1-7058-79E0-4E3C-3ACEF0688582}"/>
              </a:ext>
            </a:extLst>
          </p:cNvPr>
          <p:cNvGraphicFramePr>
            <a:graphicFrameLocks noGrp="1"/>
          </p:cNvGraphicFramePr>
          <p:nvPr>
            <p:ph idx="1"/>
          </p:nvPr>
        </p:nvGraphicFramePr>
        <p:xfrm>
          <a:off x="512517" y="1377335"/>
          <a:ext cx="9654038" cy="310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F06FEBB-58CA-01F0-36D0-1CA85B90FF60}"/>
              </a:ext>
            </a:extLst>
          </p:cNvPr>
          <p:cNvPicPr>
            <a:picLocks noChangeAspect="1"/>
          </p:cNvPicPr>
          <p:nvPr/>
        </p:nvPicPr>
        <p:blipFill>
          <a:blip r:embed="rId7"/>
          <a:stretch>
            <a:fillRect/>
          </a:stretch>
        </p:blipFill>
        <p:spPr>
          <a:xfrm>
            <a:off x="7722584" y="3962400"/>
            <a:ext cx="4469415" cy="2895599"/>
          </a:xfrm>
          <a:prstGeom prst="rect">
            <a:avLst/>
          </a:prstGeom>
        </p:spPr>
      </p:pic>
    </p:spTree>
    <p:extLst>
      <p:ext uri="{BB962C8B-B14F-4D97-AF65-F5344CB8AC3E}">
        <p14:creationId xmlns:p14="http://schemas.microsoft.com/office/powerpoint/2010/main" val="26952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177F-8152-4255-369C-21E169ACE9B9}"/>
              </a:ext>
            </a:extLst>
          </p:cNvPr>
          <p:cNvSpPr>
            <a:spLocks noGrp="1"/>
          </p:cNvSpPr>
          <p:nvPr>
            <p:ph type="title"/>
          </p:nvPr>
        </p:nvSpPr>
        <p:spPr/>
        <p:txBody>
          <a:bodyPr>
            <a:normAutofit fontScale="90000"/>
          </a:bodyPr>
          <a:lstStyle/>
          <a:p>
            <a:r>
              <a:rPr lang="en-GB" dirty="0"/>
              <a:t>Airport facilities converted to COVID-19 testing areas</a:t>
            </a:r>
          </a:p>
        </p:txBody>
      </p:sp>
      <p:pic>
        <p:nvPicPr>
          <p:cNvPr id="9" name="Picture 8" descr="A picture containing indoor, several&#10;&#10;Description automatically generated">
            <a:extLst>
              <a:ext uri="{FF2B5EF4-FFF2-40B4-BE49-F238E27FC236}">
                <a16:creationId xmlns:a16="http://schemas.microsoft.com/office/drawing/2014/main" id="{7A6291CC-4063-2668-93A4-954EE898D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004" y="1495498"/>
            <a:ext cx="5201555" cy="4925143"/>
          </a:xfrm>
          <a:prstGeom prst="rect">
            <a:avLst/>
          </a:prstGeom>
        </p:spPr>
      </p:pic>
      <p:pic>
        <p:nvPicPr>
          <p:cNvPr id="11" name="Picture 10" descr="A picture containing person, people&#10;&#10;Description automatically generated">
            <a:extLst>
              <a:ext uri="{FF2B5EF4-FFF2-40B4-BE49-F238E27FC236}">
                <a16:creationId xmlns:a16="http://schemas.microsoft.com/office/drawing/2014/main" id="{824D1041-0DBA-911C-E75E-5A7548E62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50" y="1293368"/>
            <a:ext cx="4186990" cy="5316332"/>
          </a:xfrm>
          <a:prstGeom prst="rect">
            <a:avLst/>
          </a:prstGeom>
        </p:spPr>
      </p:pic>
    </p:spTree>
    <p:extLst>
      <p:ext uri="{BB962C8B-B14F-4D97-AF65-F5344CB8AC3E}">
        <p14:creationId xmlns:p14="http://schemas.microsoft.com/office/powerpoint/2010/main" val="257533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A5CE-E3A8-119C-BB1A-9F33FB589516}"/>
              </a:ext>
            </a:extLst>
          </p:cNvPr>
          <p:cNvSpPr>
            <a:spLocks noGrp="1"/>
          </p:cNvSpPr>
          <p:nvPr>
            <p:ph type="title"/>
          </p:nvPr>
        </p:nvSpPr>
        <p:spPr/>
        <p:txBody>
          <a:bodyPr>
            <a:normAutofit fontScale="90000"/>
          </a:bodyPr>
          <a:lstStyle/>
          <a:p>
            <a:r>
              <a:rPr lang="en-US" sz="3600" dirty="0"/>
              <a:t>Timeline of government policy decisions in response to the COVID‐19 pandemic - 2020</a:t>
            </a:r>
            <a:endParaRPr lang="en-GB" dirty="0"/>
          </a:p>
        </p:txBody>
      </p:sp>
      <p:graphicFrame>
        <p:nvGraphicFramePr>
          <p:cNvPr id="4" name="Content Placeholder 3">
            <a:extLst>
              <a:ext uri="{FF2B5EF4-FFF2-40B4-BE49-F238E27FC236}">
                <a16:creationId xmlns:a16="http://schemas.microsoft.com/office/drawing/2014/main" id="{5DA3C5C1-7058-79E0-4E3C-3ACEF0688582}"/>
              </a:ext>
            </a:extLst>
          </p:cNvPr>
          <p:cNvGraphicFramePr>
            <a:graphicFrameLocks noGrp="1"/>
          </p:cNvGraphicFramePr>
          <p:nvPr>
            <p:ph idx="1"/>
          </p:nvPr>
        </p:nvGraphicFramePr>
        <p:xfrm>
          <a:off x="512517" y="1377335"/>
          <a:ext cx="9654038" cy="310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F06FEBB-58CA-01F0-36D0-1CA85B90FF60}"/>
              </a:ext>
            </a:extLst>
          </p:cNvPr>
          <p:cNvPicPr>
            <a:picLocks noChangeAspect="1"/>
          </p:cNvPicPr>
          <p:nvPr/>
        </p:nvPicPr>
        <p:blipFill>
          <a:blip r:embed="rId7"/>
          <a:stretch>
            <a:fillRect/>
          </a:stretch>
        </p:blipFill>
        <p:spPr>
          <a:xfrm>
            <a:off x="7722584" y="3962400"/>
            <a:ext cx="4469415" cy="2895599"/>
          </a:xfrm>
          <a:prstGeom prst="rect">
            <a:avLst/>
          </a:prstGeom>
        </p:spPr>
      </p:pic>
    </p:spTree>
    <p:extLst>
      <p:ext uri="{BB962C8B-B14F-4D97-AF65-F5344CB8AC3E}">
        <p14:creationId xmlns:p14="http://schemas.microsoft.com/office/powerpoint/2010/main" val="10093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ED5A-C66C-0EB3-C9BB-495F11ED76F1}"/>
              </a:ext>
            </a:extLst>
          </p:cNvPr>
          <p:cNvSpPr>
            <a:spLocks noGrp="1"/>
          </p:cNvSpPr>
          <p:nvPr>
            <p:ph type="title"/>
          </p:nvPr>
        </p:nvSpPr>
        <p:spPr/>
        <p:txBody>
          <a:bodyPr>
            <a:normAutofit fontScale="90000"/>
          </a:bodyPr>
          <a:lstStyle/>
          <a:p>
            <a:r>
              <a:rPr lang="en-GB" dirty="0"/>
              <a:t>Airport facilities converted to COVID-19 testing areas</a:t>
            </a:r>
            <a:endParaRPr lang="en-CY" dirty="0"/>
          </a:p>
        </p:txBody>
      </p:sp>
      <p:pic>
        <p:nvPicPr>
          <p:cNvPr id="4" name="Content Placeholder 3">
            <a:extLst>
              <a:ext uri="{FF2B5EF4-FFF2-40B4-BE49-F238E27FC236}">
                <a16:creationId xmlns:a16="http://schemas.microsoft.com/office/drawing/2014/main" id="{A0787FA9-80CA-A7F0-643D-0B51CC8CAE42}"/>
              </a:ext>
            </a:extLst>
          </p:cNvPr>
          <p:cNvPicPr>
            <a:picLocks noGrp="1" noChangeAspect="1"/>
          </p:cNvPicPr>
          <p:nvPr>
            <p:ph idx="1"/>
          </p:nvPr>
        </p:nvPicPr>
        <p:blipFill rotWithShape="1">
          <a:blip r:embed="rId2"/>
          <a:srcRect r="15276"/>
          <a:stretch/>
        </p:blipFill>
        <p:spPr>
          <a:xfrm>
            <a:off x="2934279" y="1333938"/>
            <a:ext cx="6323442" cy="5275298"/>
          </a:xfrm>
          <a:prstGeom prst="rect">
            <a:avLst/>
          </a:prstGeom>
        </p:spPr>
      </p:pic>
    </p:spTree>
    <p:extLst>
      <p:ext uri="{BB962C8B-B14F-4D97-AF65-F5344CB8AC3E}">
        <p14:creationId xmlns:p14="http://schemas.microsoft.com/office/powerpoint/2010/main" val="154303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6Hermespresentation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ustom 1">
      <a:majorFont>
        <a:latin typeface="BrowalliaUPC"/>
        <a:ea typeface=""/>
        <a:cs typeface=""/>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Hermespresentationtheme" id="{D5CCCBF0-2E5D-472E-95AB-21A4F6D46665}" vid="{D330088D-9997-432C-B2BB-3C41F39BE8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943</Words>
  <Application>Microsoft Office PowerPoint</Application>
  <PresentationFormat>Widescreen</PresentationFormat>
  <Paragraphs>112</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Segoe UI</vt:lpstr>
      <vt:lpstr>Wingdings</vt:lpstr>
      <vt:lpstr>2016Hermespresentationtheme</vt:lpstr>
      <vt:lpstr>Impact of COVID-19 on Airport Operations </vt:lpstr>
      <vt:lpstr>Passenger Traffic LCA &amp; PFO 2006 - 2021</vt:lpstr>
      <vt:lpstr>Timeline of government policy decisions in response to the COVID‐19 pandemic - 2020</vt:lpstr>
      <vt:lpstr>Airport during the flight ban - 2020</vt:lpstr>
      <vt:lpstr>Airport during the flight ban - 2020</vt:lpstr>
      <vt:lpstr>Timeline of government policy decisions in response to the COVID‐19 pandemic - 2020</vt:lpstr>
      <vt:lpstr>Airport facilities converted to COVID-19 testing areas</vt:lpstr>
      <vt:lpstr>Timeline of government policy decisions in response to the COVID‐19 pandemic - 2020</vt:lpstr>
      <vt:lpstr>Airport facilities converted to COVID-19 testing areas</vt:lpstr>
      <vt:lpstr>Timeline of government policy decisions in response to the COVID‐19 pandemic - 2020</vt:lpstr>
      <vt:lpstr>Updated Action Plan for the gradual resumption of flights </vt:lpstr>
      <vt:lpstr>Managing during COVID-19 – 2021 – LCA &amp; PFO   </vt:lpstr>
      <vt:lpstr>Managing during COVID-19 – 2021 – LCA &amp; PFO   </vt:lpstr>
      <vt:lpstr>Managing during COVID-19 – LCA &amp; PFO   </vt:lpstr>
      <vt:lpstr>Managing during COVID-19 – LCA &amp; PFO   </vt:lpstr>
      <vt:lpstr>Managing during COVID-19 – LCA &amp; PFO   </vt:lpstr>
      <vt:lpstr>Isolation of Category Red Country Passengers for rapid testing</vt:lpstr>
      <vt:lpstr>ACI Airport Health Accreditation</vt:lpstr>
      <vt:lpstr>Passenger Traffic 2020 - 2021</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dc:title>
  <dc:creator>Yvette Marie Mann</dc:creator>
  <cp:lastModifiedBy>Constantinos Ioannides</cp:lastModifiedBy>
  <cp:revision>13</cp:revision>
  <dcterms:created xsi:type="dcterms:W3CDTF">2020-09-14T12:00:37Z</dcterms:created>
  <dcterms:modified xsi:type="dcterms:W3CDTF">2022-06-13T06:37:14Z</dcterms:modified>
</cp:coreProperties>
</file>